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3"/>
  </p:notesMasterIdLst>
  <p:sldIdLst>
    <p:sldId id="281" r:id="rId2"/>
    <p:sldId id="283" r:id="rId3"/>
    <p:sldId id="282" r:id="rId4"/>
    <p:sldId id="289" r:id="rId5"/>
    <p:sldId id="292" r:id="rId6"/>
    <p:sldId id="290" r:id="rId7"/>
    <p:sldId id="301" r:id="rId8"/>
    <p:sldId id="299" r:id="rId9"/>
    <p:sldId id="302" r:id="rId10"/>
    <p:sldId id="304" r:id="rId11"/>
    <p:sldId id="311" r:id="rId12"/>
    <p:sldId id="307" r:id="rId13"/>
    <p:sldId id="313" r:id="rId14"/>
    <p:sldId id="308" r:id="rId15"/>
    <p:sldId id="315" r:id="rId16"/>
    <p:sldId id="322" r:id="rId17"/>
    <p:sldId id="316" r:id="rId18"/>
    <p:sldId id="323" r:id="rId19"/>
    <p:sldId id="319" r:id="rId20"/>
    <p:sldId id="321" r:id="rId21"/>
    <p:sldId id="327" r:id="rId22"/>
    <p:sldId id="318" r:id="rId23"/>
    <p:sldId id="324" r:id="rId24"/>
    <p:sldId id="326" r:id="rId25"/>
    <p:sldId id="329" r:id="rId26"/>
    <p:sldId id="328" r:id="rId27"/>
    <p:sldId id="331" r:id="rId28"/>
    <p:sldId id="332" r:id="rId29"/>
    <p:sldId id="330" r:id="rId30"/>
    <p:sldId id="334" r:id="rId31"/>
    <p:sldId id="335" r:id="rId32"/>
  </p:sldIdLst>
  <p:sldSz cx="45720000" cy="2926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03046"/>
    <a:srgbClr val="3C3C4C"/>
    <a:srgbClr val="45495A"/>
    <a:srgbClr val="976D75"/>
    <a:srgbClr val="E9C9C5"/>
    <a:srgbClr val="986540"/>
    <a:srgbClr val="BDA38C"/>
    <a:srgbClr val="4F4F4A"/>
    <a:srgbClr val="582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2885C-400A-4E87-A3FE-8D738861BCCF}" v="2041" dt="2024-03-20T14:51:30.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8" autoAdjust="0"/>
    <p:restoredTop sz="95974" autoAdjust="0"/>
  </p:normalViewPr>
  <p:slideViewPr>
    <p:cSldViewPr snapToGrid="0">
      <p:cViewPr varScale="1">
        <p:scale>
          <a:sx n="23" d="100"/>
          <a:sy n="23" d="100"/>
        </p:scale>
        <p:origin x="4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4B699-4DC5-4DAA-9972-F846A85D7634}" type="datetimeFigureOut">
              <a:rPr lang="en-US" smtClean="0"/>
              <a:t>3/23/2024</a:t>
            </a:fld>
            <a:endParaRPr lang="en-US" dirty="0"/>
          </a:p>
        </p:txBody>
      </p:sp>
      <p:sp>
        <p:nvSpPr>
          <p:cNvPr id="4" name="Slide Image Placeholder 3"/>
          <p:cNvSpPr>
            <a:spLocks noGrp="1" noRot="1" noChangeAspect="1"/>
          </p:cNvSpPr>
          <p:nvPr>
            <p:ph type="sldImg" idx="2"/>
          </p:nvPr>
        </p:nvSpPr>
        <p:spPr>
          <a:xfrm>
            <a:off x="1017588" y="1143000"/>
            <a:ext cx="48228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F4B77-17B6-495A-8AB0-BB2D5F145663}" type="slidenum">
              <a:rPr lang="en-US" smtClean="0"/>
              <a:t>‹#›</a:t>
            </a:fld>
            <a:endParaRPr lang="en-US" dirty="0"/>
          </a:p>
        </p:txBody>
      </p:sp>
    </p:spTree>
    <p:extLst>
      <p:ext uri="{BB962C8B-B14F-4D97-AF65-F5344CB8AC3E}">
        <p14:creationId xmlns:p14="http://schemas.microsoft.com/office/powerpoint/2010/main" val="270295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9F4B77-17B6-495A-8AB0-BB2D5F145663}" type="slidenum">
              <a:rPr lang="en-US" smtClean="0"/>
              <a:t>5</a:t>
            </a:fld>
            <a:endParaRPr lang="en-US"/>
          </a:p>
        </p:txBody>
      </p:sp>
    </p:spTree>
    <p:extLst>
      <p:ext uri="{BB962C8B-B14F-4D97-AF65-F5344CB8AC3E}">
        <p14:creationId xmlns:p14="http://schemas.microsoft.com/office/powerpoint/2010/main" val="147135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4788749"/>
            <a:ext cx="34290000" cy="10187093"/>
          </a:xfrm>
        </p:spPr>
        <p:txBody>
          <a:bodyPr anchor="b"/>
          <a:lstStyle>
            <a:lvl1pPr algn="ctr">
              <a:defRPr sz="22500"/>
            </a:lvl1pPr>
          </a:lstStyle>
          <a:p>
            <a:r>
              <a:rPr lang="en-US"/>
              <a:t>Click to edit Master title style</a:t>
            </a:r>
          </a:p>
        </p:txBody>
      </p:sp>
      <p:sp>
        <p:nvSpPr>
          <p:cNvPr id="3" name="Subtitle 2"/>
          <p:cNvSpPr>
            <a:spLocks noGrp="1"/>
          </p:cNvSpPr>
          <p:nvPr>
            <p:ph type="subTitle" idx="1"/>
          </p:nvPr>
        </p:nvSpPr>
        <p:spPr>
          <a:xfrm>
            <a:off x="5715000" y="15368695"/>
            <a:ext cx="34290000" cy="7064585"/>
          </a:xfrm>
        </p:spPr>
        <p:txBody>
          <a:bodyPr/>
          <a:lstStyle>
            <a:lvl1pPr marL="0" indent="0" algn="ctr">
              <a:buNone/>
              <a:defRPr sz="9000"/>
            </a:lvl1pPr>
            <a:lvl2pPr marL="1714500" indent="0" algn="ctr">
              <a:buNone/>
              <a:defRPr sz="7500"/>
            </a:lvl2pPr>
            <a:lvl3pPr marL="3429000" indent="0" algn="ctr">
              <a:buNone/>
              <a:defRPr sz="6750"/>
            </a:lvl3pPr>
            <a:lvl4pPr marL="5143500" indent="0" algn="ctr">
              <a:buNone/>
              <a:defRPr sz="6000"/>
            </a:lvl4pPr>
            <a:lvl5pPr marL="6858000" indent="0" algn="ctr">
              <a:buNone/>
              <a:defRPr sz="6000"/>
            </a:lvl5pPr>
            <a:lvl6pPr marL="8572500" indent="0" algn="ctr">
              <a:buNone/>
              <a:defRPr sz="6000"/>
            </a:lvl6pPr>
            <a:lvl7pPr marL="10287000" indent="0" algn="ctr">
              <a:buNone/>
              <a:defRPr sz="6000"/>
            </a:lvl7pPr>
            <a:lvl8pPr marL="12001500" indent="0" algn="ctr">
              <a:buNone/>
              <a:defRPr sz="6000"/>
            </a:lvl8pPr>
            <a:lvl9pPr marL="13716000" indent="0" algn="ctr">
              <a:buNone/>
              <a:defRPr sz="6000"/>
            </a:lvl9pPr>
          </a:lstStyle>
          <a:p>
            <a:r>
              <a:rPr lang="en-US"/>
              <a:t>Click to edit Master subtitle style</a:t>
            </a:r>
          </a:p>
        </p:txBody>
      </p:sp>
      <p:sp>
        <p:nvSpPr>
          <p:cNvPr id="4" name="Date Placeholder 3"/>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173639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333597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718375" y="1557867"/>
            <a:ext cx="9858375" cy="24797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43250" y="1557867"/>
            <a:ext cx="29003625" cy="2479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14503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340599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19438" y="7294884"/>
            <a:ext cx="39433500" cy="12171678"/>
          </a:xfrm>
        </p:spPr>
        <p:txBody>
          <a:bodyPr anchor="b"/>
          <a:lstStyle>
            <a:lvl1pPr>
              <a:defRPr sz="22500"/>
            </a:lvl1pPr>
          </a:lstStyle>
          <a:p>
            <a:r>
              <a:rPr lang="en-US"/>
              <a:t>Click to edit Master title style</a:t>
            </a:r>
          </a:p>
        </p:txBody>
      </p:sp>
      <p:sp>
        <p:nvSpPr>
          <p:cNvPr id="3" name="Text Placeholder 2"/>
          <p:cNvSpPr>
            <a:spLocks noGrp="1"/>
          </p:cNvSpPr>
          <p:nvPr>
            <p:ph type="body" idx="1"/>
          </p:nvPr>
        </p:nvSpPr>
        <p:spPr>
          <a:xfrm>
            <a:off x="3119438" y="19581711"/>
            <a:ext cx="39433500" cy="6400798"/>
          </a:xfrm>
        </p:spPr>
        <p:txBody>
          <a:bodyPr/>
          <a:lstStyle>
            <a:lvl1pPr marL="0" indent="0">
              <a:buNone/>
              <a:defRPr sz="9000">
                <a:solidFill>
                  <a:schemeClr val="tx1">
                    <a:tint val="75000"/>
                  </a:schemeClr>
                </a:solidFill>
              </a:defRPr>
            </a:lvl1pPr>
            <a:lvl2pPr marL="1714500" indent="0">
              <a:buNone/>
              <a:defRPr sz="7500">
                <a:solidFill>
                  <a:schemeClr val="tx1">
                    <a:tint val="75000"/>
                  </a:schemeClr>
                </a:solidFill>
              </a:defRPr>
            </a:lvl2pPr>
            <a:lvl3pPr marL="3429000" indent="0">
              <a:buNone/>
              <a:defRPr sz="6750">
                <a:solidFill>
                  <a:schemeClr val="tx1">
                    <a:tint val="75000"/>
                  </a:schemeClr>
                </a:solidFill>
              </a:defRPr>
            </a:lvl3pPr>
            <a:lvl4pPr marL="5143500" indent="0">
              <a:buNone/>
              <a:defRPr sz="6000">
                <a:solidFill>
                  <a:schemeClr val="tx1">
                    <a:tint val="75000"/>
                  </a:schemeClr>
                </a:solidFill>
              </a:defRPr>
            </a:lvl4pPr>
            <a:lvl5pPr marL="6858000" indent="0">
              <a:buNone/>
              <a:defRPr sz="6000">
                <a:solidFill>
                  <a:schemeClr val="tx1">
                    <a:tint val="75000"/>
                  </a:schemeClr>
                </a:solidFill>
              </a:defRPr>
            </a:lvl5pPr>
            <a:lvl6pPr marL="8572500" indent="0">
              <a:buNone/>
              <a:defRPr sz="6000">
                <a:solidFill>
                  <a:schemeClr val="tx1">
                    <a:tint val="75000"/>
                  </a:schemeClr>
                </a:solidFill>
              </a:defRPr>
            </a:lvl6pPr>
            <a:lvl7pPr marL="10287000" indent="0">
              <a:buNone/>
              <a:defRPr sz="6000">
                <a:solidFill>
                  <a:schemeClr val="tx1">
                    <a:tint val="75000"/>
                  </a:schemeClr>
                </a:solidFill>
              </a:defRPr>
            </a:lvl7pPr>
            <a:lvl8pPr marL="12001500" indent="0">
              <a:buNone/>
              <a:defRPr sz="6000">
                <a:solidFill>
                  <a:schemeClr val="tx1">
                    <a:tint val="75000"/>
                  </a:schemeClr>
                </a:solidFill>
              </a:defRPr>
            </a:lvl8pPr>
            <a:lvl9pPr marL="13716000" indent="0">
              <a:buNone/>
              <a:defRPr sz="6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36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0" y="7789333"/>
            <a:ext cx="19431000" cy="18565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145750" y="7789333"/>
            <a:ext cx="19431000" cy="18565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592361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49205" y="1557869"/>
            <a:ext cx="39433500" cy="5655735"/>
          </a:xfrm>
        </p:spPr>
        <p:txBody>
          <a:bodyPr/>
          <a:lstStyle/>
          <a:p>
            <a:r>
              <a:rPr lang="en-US"/>
              <a:t>Click to edit Master title style</a:t>
            </a:r>
          </a:p>
        </p:txBody>
      </p:sp>
      <p:sp>
        <p:nvSpPr>
          <p:cNvPr id="3" name="Text Placeholder 2"/>
          <p:cNvSpPr>
            <a:spLocks noGrp="1"/>
          </p:cNvSpPr>
          <p:nvPr>
            <p:ph type="body" idx="1"/>
          </p:nvPr>
        </p:nvSpPr>
        <p:spPr>
          <a:xfrm>
            <a:off x="3149207" y="7172962"/>
            <a:ext cx="19341701" cy="3515358"/>
          </a:xfrm>
        </p:spPr>
        <p:txBody>
          <a:bodyPr anchor="b"/>
          <a:lstStyle>
            <a:lvl1pPr marL="0" indent="0">
              <a:buNone/>
              <a:defRPr sz="9000" b="1"/>
            </a:lvl1pPr>
            <a:lvl2pPr marL="1714500" indent="0">
              <a:buNone/>
              <a:defRPr sz="7500" b="1"/>
            </a:lvl2pPr>
            <a:lvl3pPr marL="3429000" indent="0">
              <a:buNone/>
              <a:defRPr sz="6750" b="1"/>
            </a:lvl3pPr>
            <a:lvl4pPr marL="5143500" indent="0">
              <a:buNone/>
              <a:defRPr sz="6000" b="1"/>
            </a:lvl4pPr>
            <a:lvl5pPr marL="6858000" indent="0">
              <a:buNone/>
              <a:defRPr sz="6000" b="1"/>
            </a:lvl5pPr>
            <a:lvl6pPr marL="8572500" indent="0">
              <a:buNone/>
              <a:defRPr sz="6000" b="1"/>
            </a:lvl6pPr>
            <a:lvl7pPr marL="10287000" indent="0">
              <a:buNone/>
              <a:defRPr sz="6000" b="1"/>
            </a:lvl7pPr>
            <a:lvl8pPr marL="12001500" indent="0">
              <a:buNone/>
              <a:defRPr sz="6000" b="1"/>
            </a:lvl8pPr>
            <a:lvl9pPr marL="13716000" indent="0">
              <a:buNone/>
              <a:defRPr sz="6000" b="1"/>
            </a:lvl9pPr>
          </a:lstStyle>
          <a:p>
            <a:pPr lvl="0"/>
            <a:r>
              <a:rPr lang="en-US"/>
              <a:t>Click to edit Master text styles</a:t>
            </a:r>
          </a:p>
        </p:txBody>
      </p:sp>
      <p:sp>
        <p:nvSpPr>
          <p:cNvPr id="4" name="Content Placeholder 3"/>
          <p:cNvSpPr>
            <a:spLocks noGrp="1"/>
          </p:cNvSpPr>
          <p:nvPr>
            <p:ph sz="half" idx="2"/>
          </p:nvPr>
        </p:nvSpPr>
        <p:spPr>
          <a:xfrm>
            <a:off x="3149207" y="10688320"/>
            <a:ext cx="19341701" cy="15720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145750" y="7172962"/>
            <a:ext cx="19436955" cy="3515358"/>
          </a:xfrm>
        </p:spPr>
        <p:txBody>
          <a:bodyPr anchor="b"/>
          <a:lstStyle>
            <a:lvl1pPr marL="0" indent="0">
              <a:buNone/>
              <a:defRPr sz="9000" b="1"/>
            </a:lvl1pPr>
            <a:lvl2pPr marL="1714500" indent="0">
              <a:buNone/>
              <a:defRPr sz="7500" b="1"/>
            </a:lvl2pPr>
            <a:lvl3pPr marL="3429000" indent="0">
              <a:buNone/>
              <a:defRPr sz="6750" b="1"/>
            </a:lvl3pPr>
            <a:lvl4pPr marL="5143500" indent="0">
              <a:buNone/>
              <a:defRPr sz="6000" b="1"/>
            </a:lvl4pPr>
            <a:lvl5pPr marL="6858000" indent="0">
              <a:buNone/>
              <a:defRPr sz="6000" b="1"/>
            </a:lvl5pPr>
            <a:lvl6pPr marL="8572500" indent="0">
              <a:buNone/>
              <a:defRPr sz="6000" b="1"/>
            </a:lvl6pPr>
            <a:lvl7pPr marL="10287000" indent="0">
              <a:buNone/>
              <a:defRPr sz="6000" b="1"/>
            </a:lvl7pPr>
            <a:lvl8pPr marL="12001500" indent="0">
              <a:buNone/>
              <a:defRPr sz="6000" b="1"/>
            </a:lvl8pPr>
            <a:lvl9pPr marL="13716000" indent="0">
              <a:buNone/>
              <a:defRPr sz="6000" b="1"/>
            </a:lvl9pPr>
          </a:lstStyle>
          <a:p>
            <a:pPr lvl="0"/>
            <a:r>
              <a:rPr lang="en-US"/>
              <a:t>Click to edit Master text styles</a:t>
            </a:r>
          </a:p>
        </p:txBody>
      </p:sp>
      <p:sp>
        <p:nvSpPr>
          <p:cNvPr id="6" name="Content Placeholder 5"/>
          <p:cNvSpPr>
            <a:spLocks noGrp="1"/>
          </p:cNvSpPr>
          <p:nvPr>
            <p:ph sz="quarter" idx="4"/>
          </p:nvPr>
        </p:nvSpPr>
        <p:spPr>
          <a:xfrm>
            <a:off x="23145750" y="10688320"/>
            <a:ext cx="19436955" cy="15720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373086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79420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293136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950720"/>
            <a:ext cx="14745889" cy="6827520"/>
          </a:xfrm>
        </p:spPr>
        <p:txBody>
          <a:bodyPr anchor="b"/>
          <a:lstStyle>
            <a:lvl1pPr>
              <a:defRPr sz="12000"/>
            </a:lvl1pPr>
          </a:lstStyle>
          <a:p>
            <a:r>
              <a:rPr lang="en-US"/>
              <a:t>Click to edit Master title style</a:t>
            </a:r>
          </a:p>
        </p:txBody>
      </p:sp>
      <p:sp>
        <p:nvSpPr>
          <p:cNvPr id="3" name="Content Placeholder 2"/>
          <p:cNvSpPr>
            <a:spLocks noGrp="1"/>
          </p:cNvSpPr>
          <p:nvPr>
            <p:ph idx="1"/>
          </p:nvPr>
        </p:nvSpPr>
        <p:spPr>
          <a:xfrm>
            <a:off x="19436955" y="4213016"/>
            <a:ext cx="23145750" cy="20794133"/>
          </a:xfrm>
        </p:spPr>
        <p:txBody>
          <a:bodyPr/>
          <a:lstStyle>
            <a:lvl1pPr>
              <a:defRPr sz="12000"/>
            </a:lvl1pPr>
            <a:lvl2pPr>
              <a:defRPr sz="10500"/>
            </a:lvl2pPr>
            <a:lvl3pPr>
              <a:defRPr sz="9000"/>
            </a:lvl3pPr>
            <a:lvl4pPr>
              <a:defRPr sz="7500"/>
            </a:lvl4pPr>
            <a:lvl5pPr>
              <a:defRPr sz="7500"/>
            </a:lvl5pPr>
            <a:lvl6pPr>
              <a:defRPr sz="7500"/>
            </a:lvl6pPr>
            <a:lvl7pPr>
              <a:defRPr sz="7500"/>
            </a:lvl7pPr>
            <a:lvl8pPr>
              <a:defRPr sz="7500"/>
            </a:lvl8pPr>
            <a:lvl9pPr>
              <a:defRPr sz="7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149207" y="8778240"/>
            <a:ext cx="14745889" cy="16262775"/>
          </a:xfrm>
        </p:spPr>
        <p:txBody>
          <a:bodyPr/>
          <a:lstStyle>
            <a:lvl1pPr marL="0" indent="0">
              <a:buNone/>
              <a:defRPr sz="6000"/>
            </a:lvl1pPr>
            <a:lvl2pPr marL="1714500" indent="0">
              <a:buNone/>
              <a:defRPr sz="5250"/>
            </a:lvl2pPr>
            <a:lvl3pPr marL="3429000" indent="0">
              <a:buNone/>
              <a:defRPr sz="4500"/>
            </a:lvl3pPr>
            <a:lvl4pPr marL="5143500" indent="0">
              <a:buNone/>
              <a:defRPr sz="3750"/>
            </a:lvl4pPr>
            <a:lvl5pPr marL="6858000" indent="0">
              <a:buNone/>
              <a:defRPr sz="3750"/>
            </a:lvl5pPr>
            <a:lvl6pPr marL="8572500" indent="0">
              <a:buNone/>
              <a:defRPr sz="3750"/>
            </a:lvl6pPr>
            <a:lvl7pPr marL="10287000" indent="0">
              <a:buNone/>
              <a:defRPr sz="3750"/>
            </a:lvl7pPr>
            <a:lvl8pPr marL="12001500" indent="0">
              <a:buNone/>
              <a:defRPr sz="3750"/>
            </a:lvl8pPr>
            <a:lvl9pPr marL="13716000" indent="0">
              <a:buNone/>
              <a:defRPr sz="3750"/>
            </a:lvl9pPr>
          </a:lstStyle>
          <a:p>
            <a:pPr lvl="0"/>
            <a:r>
              <a:rPr lang="en-US"/>
              <a:t>Click to edit Master text styles</a:t>
            </a:r>
          </a:p>
        </p:txBody>
      </p:sp>
      <p:sp>
        <p:nvSpPr>
          <p:cNvPr id="5" name="Date Placeholder 4"/>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256380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950720"/>
            <a:ext cx="14745889" cy="6827520"/>
          </a:xfrm>
        </p:spPr>
        <p:txBody>
          <a:bodyPr anchor="b"/>
          <a:lstStyle>
            <a:lvl1pPr>
              <a:defRPr sz="12000"/>
            </a:lvl1pPr>
          </a:lstStyle>
          <a:p>
            <a:r>
              <a:rPr lang="en-US"/>
              <a:t>Click to edit Master title style</a:t>
            </a:r>
          </a:p>
        </p:txBody>
      </p:sp>
      <p:sp>
        <p:nvSpPr>
          <p:cNvPr id="3" name="Picture Placeholder 2"/>
          <p:cNvSpPr>
            <a:spLocks noGrp="1" noChangeAspect="1"/>
          </p:cNvSpPr>
          <p:nvPr>
            <p:ph type="pic" idx="1"/>
          </p:nvPr>
        </p:nvSpPr>
        <p:spPr>
          <a:xfrm>
            <a:off x="19436955" y="4213016"/>
            <a:ext cx="23145750" cy="20794133"/>
          </a:xfrm>
        </p:spPr>
        <p:txBody>
          <a:bodyPr anchor="t"/>
          <a:lstStyle>
            <a:lvl1pPr marL="0" indent="0">
              <a:buNone/>
              <a:defRPr sz="12000"/>
            </a:lvl1pPr>
            <a:lvl2pPr marL="1714500" indent="0">
              <a:buNone/>
              <a:defRPr sz="10500"/>
            </a:lvl2pPr>
            <a:lvl3pPr marL="3429000" indent="0">
              <a:buNone/>
              <a:defRPr sz="9000"/>
            </a:lvl3pPr>
            <a:lvl4pPr marL="5143500" indent="0">
              <a:buNone/>
              <a:defRPr sz="7500"/>
            </a:lvl4pPr>
            <a:lvl5pPr marL="6858000" indent="0">
              <a:buNone/>
              <a:defRPr sz="7500"/>
            </a:lvl5pPr>
            <a:lvl6pPr marL="8572500" indent="0">
              <a:buNone/>
              <a:defRPr sz="7500"/>
            </a:lvl6pPr>
            <a:lvl7pPr marL="10287000" indent="0">
              <a:buNone/>
              <a:defRPr sz="7500"/>
            </a:lvl7pPr>
            <a:lvl8pPr marL="12001500" indent="0">
              <a:buNone/>
              <a:defRPr sz="7500"/>
            </a:lvl8pPr>
            <a:lvl9pPr marL="13716000" indent="0">
              <a:buNone/>
              <a:defRPr sz="7500"/>
            </a:lvl9pPr>
          </a:lstStyle>
          <a:p>
            <a:r>
              <a:rPr lang="en-US" dirty="0"/>
              <a:t>Click icon to add picture</a:t>
            </a:r>
          </a:p>
        </p:txBody>
      </p:sp>
      <p:sp>
        <p:nvSpPr>
          <p:cNvPr id="4" name="Text Placeholder 3"/>
          <p:cNvSpPr>
            <a:spLocks noGrp="1"/>
          </p:cNvSpPr>
          <p:nvPr>
            <p:ph type="body" sz="half" idx="2"/>
          </p:nvPr>
        </p:nvSpPr>
        <p:spPr>
          <a:xfrm>
            <a:off x="3149207" y="8778240"/>
            <a:ext cx="14745889" cy="16262775"/>
          </a:xfrm>
        </p:spPr>
        <p:txBody>
          <a:bodyPr/>
          <a:lstStyle>
            <a:lvl1pPr marL="0" indent="0">
              <a:buNone/>
              <a:defRPr sz="6000"/>
            </a:lvl1pPr>
            <a:lvl2pPr marL="1714500" indent="0">
              <a:buNone/>
              <a:defRPr sz="5250"/>
            </a:lvl2pPr>
            <a:lvl3pPr marL="3429000" indent="0">
              <a:buNone/>
              <a:defRPr sz="4500"/>
            </a:lvl3pPr>
            <a:lvl4pPr marL="5143500" indent="0">
              <a:buNone/>
              <a:defRPr sz="3750"/>
            </a:lvl4pPr>
            <a:lvl5pPr marL="6858000" indent="0">
              <a:buNone/>
              <a:defRPr sz="3750"/>
            </a:lvl5pPr>
            <a:lvl6pPr marL="8572500" indent="0">
              <a:buNone/>
              <a:defRPr sz="3750"/>
            </a:lvl6pPr>
            <a:lvl7pPr marL="10287000" indent="0">
              <a:buNone/>
              <a:defRPr sz="3750"/>
            </a:lvl7pPr>
            <a:lvl8pPr marL="12001500" indent="0">
              <a:buNone/>
              <a:defRPr sz="3750"/>
            </a:lvl8pPr>
            <a:lvl9pPr marL="13716000" indent="0">
              <a:buNone/>
              <a:defRPr sz="3750"/>
            </a:lvl9pPr>
          </a:lstStyle>
          <a:p>
            <a:pPr lvl="0"/>
            <a:r>
              <a:rPr lang="en-US"/>
              <a:t>Click to edit Master text styles</a:t>
            </a:r>
          </a:p>
        </p:txBody>
      </p:sp>
      <p:sp>
        <p:nvSpPr>
          <p:cNvPr id="5" name="Date Placeholder 4"/>
          <p:cNvSpPr>
            <a:spLocks noGrp="1"/>
          </p:cNvSpPr>
          <p:nvPr>
            <p:ph type="dt" sz="half" idx="10"/>
          </p:nvPr>
        </p:nvSpPr>
        <p:spPr/>
        <p:txBody>
          <a:bodyPr/>
          <a:lstStyle/>
          <a:p>
            <a:fld id="{18657806-155B-4EFD-94C6-3A5D7793AF4D}"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C4D4D-7879-42C2-BD52-7E2F9100DDFE}" type="slidenum">
              <a:rPr lang="en-US" smtClean="0"/>
              <a:t>‹#›</a:t>
            </a:fld>
            <a:endParaRPr lang="en-US" dirty="0"/>
          </a:p>
        </p:txBody>
      </p:sp>
    </p:spTree>
    <p:extLst>
      <p:ext uri="{BB962C8B-B14F-4D97-AF65-F5344CB8AC3E}">
        <p14:creationId xmlns:p14="http://schemas.microsoft.com/office/powerpoint/2010/main" val="259871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0" y="1557869"/>
            <a:ext cx="39433500" cy="56557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43250" y="7789333"/>
            <a:ext cx="39433500" cy="18565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43250" y="27120429"/>
            <a:ext cx="10287000" cy="1557867"/>
          </a:xfrm>
          <a:prstGeom prst="rect">
            <a:avLst/>
          </a:prstGeom>
        </p:spPr>
        <p:txBody>
          <a:bodyPr vert="horz" lIns="91440" tIns="45720" rIns="91440" bIns="45720" rtlCol="0" anchor="ctr"/>
          <a:lstStyle>
            <a:lvl1pPr algn="l">
              <a:defRPr sz="4500">
                <a:solidFill>
                  <a:schemeClr val="tx1">
                    <a:tint val="75000"/>
                  </a:schemeClr>
                </a:solidFill>
              </a:defRPr>
            </a:lvl1pPr>
          </a:lstStyle>
          <a:p>
            <a:fld id="{18657806-155B-4EFD-94C6-3A5D7793AF4D}" type="datetimeFigureOut">
              <a:rPr lang="en-US" smtClean="0"/>
              <a:t>3/23/2024</a:t>
            </a:fld>
            <a:endParaRPr lang="en-US" dirty="0"/>
          </a:p>
        </p:txBody>
      </p:sp>
      <p:sp>
        <p:nvSpPr>
          <p:cNvPr id="5" name="Footer Placeholder 4"/>
          <p:cNvSpPr>
            <a:spLocks noGrp="1"/>
          </p:cNvSpPr>
          <p:nvPr>
            <p:ph type="ftr" sz="quarter" idx="3"/>
          </p:nvPr>
        </p:nvSpPr>
        <p:spPr>
          <a:xfrm>
            <a:off x="15144750" y="27120429"/>
            <a:ext cx="15430500" cy="1557867"/>
          </a:xfrm>
          <a:prstGeom prst="rect">
            <a:avLst/>
          </a:prstGeom>
        </p:spPr>
        <p:txBody>
          <a:bodyPr vert="horz" lIns="91440" tIns="45720" rIns="91440" bIns="45720" rtlCol="0" anchor="ctr"/>
          <a:lstStyle>
            <a:lvl1pPr algn="ctr">
              <a:defRPr sz="4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289750" y="27120429"/>
            <a:ext cx="10287000" cy="1557867"/>
          </a:xfrm>
          <a:prstGeom prst="rect">
            <a:avLst/>
          </a:prstGeom>
        </p:spPr>
        <p:txBody>
          <a:bodyPr vert="horz" lIns="91440" tIns="45720" rIns="91440" bIns="45720" rtlCol="0" anchor="ctr"/>
          <a:lstStyle>
            <a:lvl1pPr algn="r">
              <a:defRPr sz="4500">
                <a:solidFill>
                  <a:schemeClr val="tx1">
                    <a:tint val="75000"/>
                  </a:schemeClr>
                </a:solidFill>
              </a:defRPr>
            </a:lvl1pPr>
          </a:lstStyle>
          <a:p>
            <a:fld id="{369C4D4D-7879-42C2-BD52-7E2F9100DDFE}" type="slidenum">
              <a:rPr lang="en-US" smtClean="0"/>
              <a:t>‹#›</a:t>
            </a:fld>
            <a:endParaRPr lang="en-US" dirty="0"/>
          </a:p>
        </p:txBody>
      </p:sp>
    </p:spTree>
    <p:extLst>
      <p:ext uri="{BB962C8B-B14F-4D97-AF65-F5344CB8AC3E}">
        <p14:creationId xmlns:p14="http://schemas.microsoft.com/office/powerpoint/2010/main" val="333017370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429000" rtl="0" eaLnBrk="1" latinLnBrk="0" hangingPunct="1">
        <a:lnSpc>
          <a:spcPct val="90000"/>
        </a:lnSpc>
        <a:spcBef>
          <a:spcPct val="0"/>
        </a:spcBef>
        <a:buNone/>
        <a:defRPr sz="16500" kern="1200">
          <a:solidFill>
            <a:schemeClr val="tx1"/>
          </a:solidFill>
          <a:latin typeface="+mj-lt"/>
          <a:ea typeface="+mj-ea"/>
          <a:cs typeface="+mj-cs"/>
        </a:defRPr>
      </a:lvl1pPr>
    </p:titleStyle>
    <p:body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p:bodyStyle>
    <p:otherStyle>
      <a:defPPr>
        <a:defRPr lang="en-US"/>
      </a:defPPr>
      <a:lvl1pPr marL="0" algn="l" defTabSz="3429000" rtl="0" eaLnBrk="1" latinLnBrk="0" hangingPunct="1">
        <a:defRPr sz="6750" kern="1200">
          <a:solidFill>
            <a:schemeClr val="tx1"/>
          </a:solidFill>
          <a:latin typeface="+mn-lt"/>
          <a:ea typeface="+mn-ea"/>
          <a:cs typeface="+mn-cs"/>
        </a:defRPr>
      </a:lvl1pPr>
      <a:lvl2pPr marL="1714500" algn="l" defTabSz="3429000" rtl="0" eaLnBrk="1" latinLnBrk="0" hangingPunct="1">
        <a:defRPr sz="6750" kern="1200">
          <a:solidFill>
            <a:schemeClr val="tx1"/>
          </a:solidFill>
          <a:latin typeface="+mn-lt"/>
          <a:ea typeface="+mn-ea"/>
          <a:cs typeface="+mn-cs"/>
        </a:defRPr>
      </a:lvl2pPr>
      <a:lvl3pPr marL="3429000" algn="l" defTabSz="3429000" rtl="0" eaLnBrk="1" latinLnBrk="0" hangingPunct="1">
        <a:defRPr sz="6750" kern="1200">
          <a:solidFill>
            <a:schemeClr val="tx1"/>
          </a:solidFill>
          <a:latin typeface="+mn-lt"/>
          <a:ea typeface="+mn-ea"/>
          <a:cs typeface="+mn-cs"/>
        </a:defRPr>
      </a:lvl3pPr>
      <a:lvl4pPr marL="5143500" algn="l" defTabSz="3429000" rtl="0" eaLnBrk="1" latinLnBrk="0" hangingPunct="1">
        <a:defRPr sz="6750" kern="1200">
          <a:solidFill>
            <a:schemeClr val="tx1"/>
          </a:solidFill>
          <a:latin typeface="+mn-lt"/>
          <a:ea typeface="+mn-ea"/>
          <a:cs typeface="+mn-cs"/>
        </a:defRPr>
      </a:lvl4pPr>
      <a:lvl5pPr marL="6858000" algn="l" defTabSz="3429000" rtl="0" eaLnBrk="1" latinLnBrk="0" hangingPunct="1">
        <a:defRPr sz="6750" kern="1200">
          <a:solidFill>
            <a:schemeClr val="tx1"/>
          </a:solidFill>
          <a:latin typeface="+mn-lt"/>
          <a:ea typeface="+mn-ea"/>
          <a:cs typeface="+mn-cs"/>
        </a:defRPr>
      </a:lvl5pPr>
      <a:lvl6pPr marL="8572500" algn="l" defTabSz="3429000" rtl="0" eaLnBrk="1" latinLnBrk="0" hangingPunct="1">
        <a:defRPr sz="6750" kern="1200">
          <a:solidFill>
            <a:schemeClr val="tx1"/>
          </a:solidFill>
          <a:latin typeface="+mn-lt"/>
          <a:ea typeface="+mn-ea"/>
          <a:cs typeface="+mn-cs"/>
        </a:defRPr>
      </a:lvl6pPr>
      <a:lvl7pPr marL="10287000" algn="l" defTabSz="3429000" rtl="0" eaLnBrk="1" latinLnBrk="0" hangingPunct="1">
        <a:defRPr sz="6750" kern="1200">
          <a:solidFill>
            <a:schemeClr val="tx1"/>
          </a:solidFill>
          <a:latin typeface="+mn-lt"/>
          <a:ea typeface="+mn-ea"/>
          <a:cs typeface="+mn-cs"/>
        </a:defRPr>
      </a:lvl7pPr>
      <a:lvl8pPr marL="12001500" algn="l" defTabSz="3429000" rtl="0" eaLnBrk="1" latinLnBrk="0" hangingPunct="1">
        <a:defRPr sz="6750" kern="1200">
          <a:solidFill>
            <a:schemeClr val="tx1"/>
          </a:solidFill>
          <a:latin typeface="+mn-lt"/>
          <a:ea typeface="+mn-ea"/>
          <a:cs typeface="+mn-cs"/>
        </a:defRPr>
      </a:lvl8pPr>
      <a:lvl9pPr marL="13716000" algn="l" defTabSz="3429000" rtl="0" eaLnBrk="1" latinLnBrk="0" hangingPunct="1">
        <a:defRPr sz="6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17" Type="http://schemas.microsoft.com/office/2007/relationships/hdphoto" Target="../media/hdphoto3.wdp"/><Relationship Id="rId25" Type="http://schemas.microsoft.com/office/2007/relationships/hdphoto" Target="../media/hdphoto6.wdp"/><Relationship Id="rId2" Type="http://schemas.openxmlformats.org/officeDocument/2006/relationships/image" Target="../media/image1.jpeg"/><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1.png"/><Relationship Id="rId10" Type="http://schemas.openxmlformats.org/officeDocument/2006/relationships/image" Target="../media/image8.jpeg"/><Relationship Id="rId19"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 Id="rId22" Type="http://schemas.microsoft.com/office/2007/relationships/hdphoto" Target="../media/hdphoto5.wdp"/><Relationship Id="rId27" Type="http://schemas.openxmlformats.org/officeDocument/2006/relationships/image" Target="../media/image20.png"/><Relationship Id="rId30" Type="http://schemas.microsoft.com/office/2007/relationships/hdphoto" Target="../media/hdphoto7.wdp"/></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25.png"/><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4.wdp"/><Relationship Id="rId2" Type="http://schemas.openxmlformats.org/officeDocument/2006/relationships/image" Target="../media/image1.jpeg"/><Relationship Id="rId16" Type="http://schemas.microsoft.com/office/2007/relationships/hdphoto" Target="../media/hdphoto8.wdp"/><Relationship Id="rId20" Type="http://schemas.openxmlformats.org/officeDocument/2006/relationships/image" Target="../media/image39.png"/><Relationship Id="rId29" Type="http://schemas.microsoft.com/office/2007/relationships/hdphoto" Target="../media/hdphoto11.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23.png"/><Relationship Id="rId23" Type="http://schemas.openxmlformats.org/officeDocument/2006/relationships/image" Target="../media/image4.png"/><Relationship Id="rId28" Type="http://schemas.openxmlformats.org/officeDocument/2006/relationships/image" Target="../media/image28.png"/><Relationship Id="rId10" Type="http://schemas.openxmlformats.org/officeDocument/2006/relationships/image" Target="../media/image10.png"/><Relationship Id="rId19"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microsoft.com/office/2007/relationships/hdphoto" Target="../media/hdphoto3.wdp"/><Relationship Id="rId27"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25.png"/><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4.wdp"/><Relationship Id="rId2" Type="http://schemas.openxmlformats.org/officeDocument/2006/relationships/image" Target="../media/image1.jpeg"/><Relationship Id="rId16" Type="http://schemas.microsoft.com/office/2007/relationships/hdphoto" Target="../media/hdphoto8.wdp"/><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23.png"/><Relationship Id="rId23" Type="http://schemas.openxmlformats.org/officeDocument/2006/relationships/image" Target="../media/image4.png"/><Relationship Id="rId10" Type="http://schemas.openxmlformats.org/officeDocument/2006/relationships/image" Target="../media/image10.png"/><Relationship Id="rId19"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microsoft.com/office/2007/relationships/hdphoto" Target="../media/hdphoto3.wdp"/><Relationship Id="rId27"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25.png"/><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4.wdp"/><Relationship Id="rId2" Type="http://schemas.openxmlformats.org/officeDocument/2006/relationships/image" Target="../media/image1.jpeg"/><Relationship Id="rId16" Type="http://schemas.microsoft.com/office/2007/relationships/hdphoto" Target="../media/hdphoto8.wdp"/><Relationship Id="rId20" Type="http://schemas.openxmlformats.org/officeDocument/2006/relationships/image" Target="../media/image39.png"/><Relationship Id="rId29" Type="http://schemas.microsoft.com/office/2007/relationships/hdphoto" Target="../media/hdphoto21.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23.png"/><Relationship Id="rId23" Type="http://schemas.openxmlformats.org/officeDocument/2006/relationships/image" Target="../media/image4.png"/><Relationship Id="rId28" Type="http://schemas.openxmlformats.org/officeDocument/2006/relationships/image" Target="../media/image40.png"/><Relationship Id="rId10" Type="http://schemas.openxmlformats.org/officeDocument/2006/relationships/image" Target="../media/image10.png"/><Relationship Id="rId19"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microsoft.com/office/2007/relationships/hdphoto" Target="../media/hdphoto3.wdp"/><Relationship Id="rId27"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25.png"/><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4.wdp"/><Relationship Id="rId2" Type="http://schemas.openxmlformats.org/officeDocument/2006/relationships/image" Target="../media/image1.jpeg"/><Relationship Id="rId16" Type="http://schemas.microsoft.com/office/2007/relationships/hdphoto" Target="../media/hdphoto8.wdp"/><Relationship Id="rId20" Type="http://schemas.openxmlformats.org/officeDocument/2006/relationships/image" Target="../media/image39.png"/><Relationship Id="rId29" Type="http://schemas.microsoft.com/office/2007/relationships/hdphoto" Target="../media/hdphoto22.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23.png"/><Relationship Id="rId23" Type="http://schemas.openxmlformats.org/officeDocument/2006/relationships/image" Target="../media/image4.png"/><Relationship Id="rId28" Type="http://schemas.openxmlformats.org/officeDocument/2006/relationships/image" Target="../media/image41.png"/><Relationship Id="rId10" Type="http://schemas.openxmlformats.org/officeDocument/2006/relationships/image" Target="../media/image10.png"/><Relationship Id="rId19"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microsoft.com/office/2007/relationships/hdphoto" Target="../media/hdphoto3.wdp"/><Relationship Id="rId27"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42.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42.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9.wdp"/></Relationships>
</file>

<file path=ppt/slides/_rels/slide16.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33" Type="http://schemas.microsoft.com/office/2007/relationships/hdphoto" Target="../media/hdphoto24.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openxmlformats.org/officeDocument/2006/relationships/image" Target="../media/image45.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42.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44.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9.wdp"/><Relationship Id="rId30" Type="http://schemas.microsoft.com/office/2007/relationships/hdphoto" Target="../media/hdphoto23.wdp"/><Relationship Id="rId8" Type="http://schemas.openxmlformats.org/officeDocument/2006/relationships/image" Target="../media/image8.jpeg"/></Relationships>
</file>

<file path=ppt/slides/_rels/slide17.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34" Type="http://schemas.microsoft.com/office/2007/relationships/hdphoto" Target="../media/hdphoto24.wdp"/><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33" Type="http://schemas.openxmlformats.org/officeDocument/2006/relationships/image" Target="../media/image45.png"/><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microsoft.com/office/2007/relationships/hdphoto" Target="../media/hdphoto25.wdp"/><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4.jpeg"/><Relationship Id="rId8"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microsoft.com/office/2007/relationships/hdphoto" Target="../media/hdphoto25.wdp"/><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4.jpeg"/></Relationships>
</file>

<file path=ppt/slides/_rels/slide19.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34" Type="http://schemas.microsoft.com/office/2007/relationships/hdphoto" Target="../media/hdphoto25.wdp"/><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33" Type="http://schemas.openxmlformats.org/officeDocument/2006/relationships/image" Target="../media/image46.png"/><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microsoft.com/office/2007/relationships/hdphoto" Target="../media/hdphoto26.wdp"/><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4.jpeg"/><Relationship Id="rId8"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3.wdp"/><Relationship Id="rId18" Type="http://schemas.openxmlformats.org/officeDocument/2006/relationships/image" Target="../media/image19.png"/><Relationship Id="rId26" Type="http://schemas.microsoft.com/office/2007/relationships/hdphoto" Target="../media/hdphoto9.wdp"/><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1.jpeg"/><Relationship Id="rId16" Type="http://schemas.microsoft.com/office/2007/relationships/hdphoto" Target="../media/hdphoto4.wdp"/><Relationship Id="rId20" Type="http://schemas.microsoft.com/office/2007/relationships/hdphoto" Target="../media/hdphoto7.wdp"/><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14.png"/><Relationship Id="rId23" Type="http://schemas.microsoft.com/office/2007/relationships/hdphoto" Target="../media/hdphoto8.wdp"/><Relationship Id="rId28" Type="http://schemas.microsoft.com/office/2007/relationships/hdphoto" Target="../media/hdphoto10.wdp"/><Relationship Id="rId10" Type="http://schemas.openxmlformats.org/officeDocument/2006/relationships/image" Target="../media/image10.png"/><Relationship Id="rId19" Type="http://schemas.openxmlformats.org/officeDocument/2006/relationships/image" Target="../media/image22.png"/><Relationship Id="rId31" Type="http://schemas.microsoft.com/office/2007/relationships/hdphoto" Target="../media/hdphoto11.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microsoft.com/office/2007/relationships/hdphoto" Target="../media/hdphoto25.wdp"/><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32" Type="http://schemas.microsoft.com/office/2007/relationships/hdphoto" Target="../media/hdphoto9.wdp"/><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48.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microsoft.com/office/2007/relationships/hdphoto" Target="../media/hdphoto27.wdp"/></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50.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s>
</file>

<file path=ppt/slides/_rels/slide2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50.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50.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7.png"/><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4.png"/><Relationship Id="rId25" Type="http://schemas.microsoft.com/office/2007/relationships/hdphoto" Target="../media/hdphoto7.wdp"/><Relationship Id="rId2" Type="http://schemas.openxmlformats.org/officeDocument/2006/relationships/image" Target="../media/image1.jpeg"/><Relationship Id="rId16" Type="http://schemas.microsoft.com/office/2007/relationships/hdphoto" Target="../media/hdphoto8.wdp"/><Relationship Id="rId20" Type="http://schemas.microsoft.com/office/2007/relationships/hdphoto" Target="../media/hdphoto3.wdp"/><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50.png"/><Relationship Id="rId10" Type="http://schemas.openxmlformats.org/officeDocument/2006/relationships/image" Target="../media/image10.png"/><Relationship Id="rId19" Type="http://schemas.openxmlformats.org/officeDocument/2006/relationships/image" Target="../media/image13.png"/><Relationship Id="rId31"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9.png"/><Relationship Id="rId22" Type="http://schemas.openxmlformats.org/officeDocument/2006/relationships/image" Target="../media/image14.png"/><Relationship Id="rId27" Type="http://schemas.microsoft.com/office/2007/relationships/hdphoto" Target="../media/hdphoto23.wdp"/><Relationship Id="rId30" Type="http://schemas.microsoft.com/office/2007/relationships/hdphoto" Target="../media/hdphoto9.wdp"/></Relationships>
</file>

<file path=ppt/slides/_rels/slide29.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13.png"/><Relationship Id="rId26" Type="http://schemas.microsoft.com/office/2007/relationships/hdphoto" Target="../media/hdphoto23.wdp"/><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43.png"/><Relationship Id="rId33" Type="http://schemas.microsoft.com/office/2007/relationships/hdphoto" Target="../media/hdphoto9.wdp"/><Relationship Id="rId2" Type="http://schemas.openxmlformats.org/officeDocument/2006/relationships/image" Target="../media/image1.jpeg"/><Relationship Id="rId16" Type="http://schemas.openxmlformats.org/officeDocument/2006/relationships/image" Target="../media/image24.png"/><Relationship Id="rId20" Type="http://schemas.openxmlformats.org/officeDocument/2006/relationships/image" Target="../media/image4.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microsoft.com/office/2007/relationships/hdphoto" Target="../media/hdphoto7.wdp"/><Relationship Id="rId32" Type="http://schemas.openxmlformats.org/officeDocument/2006/relationships/image" Target="../media/image25.png"/><Relationship Id="rId5" Type="http://schemas.microsoft.com/office/2007/relationships/hdphoto" Target="../media/hdphoto1.wdp"/><Relationship Id="rId15" Type="http://schemas.microsoft.com/office/2007/relationships/hdphoto" Target="../media/hdphoto8.wdp"/><Relationship Id="rId23" Type="http://schemas.openxmlformats.org/officeDocument/2006/relationships/image" Target="../media/image22.png"/><Relationship Id="rId28" Type="http://schemas.openxmlformats.org/officeDocument/2006/relationships/image" Target="../media/image52.png"/><Relationship Id="rId10" Type="http://schemas.openxmlformats.org/officeDocument/2006/relationships/image" Target="../media/image10.png"/><Relationship Id="rId19" Type="http://schemas.microsoft.com/office/2007/relationships/hdphoto" Target="../media/hdphoto3.wdp"/><Relationship Id="rId31" Type="http://schemas.microsoft.com/office/2007/relationships/hdphoto" Target="../media/hdphoto11.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23.png"/><Relationship Id="rId22" Type="http://schemas.microsoft.com/office/2007/relationships/hdphoto" Target="../media/hdphoto4.wdp"/><Relationship Id="rId27" Type="http://schemas.openxmlformats.org/officeDocument/2006/relationships/image" Target="../media/image50.png"/><Relationship Id="rId30" Type="http://schemas.openxmlformats.org/officeDocument/2006/relationships/image" Target="../media/image28.png"/><Relationship Id="rId8" Type="http://schemas.openxmlformats.org/officeDocument/2006/relationships/image" Target="../media/image8.jpeg"/></Relationships>
</file>

<file path=ppt/slides/_rels/slide3.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24.png"/><Relationship Id="rId21" Type="http://schemas.microsoft.com/office/2007/relationships/hdphoto" Target="../media/hdphoto7.wdp"/><Relationship Id="rId34" Type="http://schemas.microsoft.com/office/2007/relationships/hdphoto" Target="../media/hdphoto14.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microsoft.com/office/2007/relationships/hdphoto" Target="../media/hdphoto8.wdp"/><Relationship Id="rId33" Type="http://schemas.openxmlformats.org/officeDocument/2006/relationships/image" Target="../media/image31.png"/><Relationship Id="rId38" Type="http://schemas.microsoft.com/office/2007/relationships/hdphoto" Target="../media/hdphoto16.wdp"/><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3.png"/><Relationship Id="rId32" Type="http://schemas.microsoft.com/office/2007/relationships/hdphoto" Target="../media/hdphoto13.wdp"/><Relationship Id="rId37" Type="http://schemas.openxmlformats.org/officeDocument/2006/relationships/image" Target="../media/image33.png"/><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12.wdp"/><Relationship Id="rId28" Type="http://schemas.microsoft.com/office/2007/relationships/hdphoto" Target="../media/hdphoto9.wdp"/><Relationship Id="rId36" Type="http://schemas.microsoft.com/office/2007/relationships/hdphoto" Target="../media/hdphoto15.wdp"/><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9.png"/><Relationship Id="rId27" Type="http://schemas.openxmlformats.org/officeDocument/2006/relationships/image" Target="../media/image25.png"/><Relationship Id="rId30" Type="http://schemas.microsoft.com/office/2007/relationships/hdphoto" Target="../media/hdphoto11.wdp"/><Relationship Id="rId35" Type="http://schemas.openxmlformats.org/officeDocument/2006/relationships/image" Target="../media/image32.png"/><Relationship Id="rId8" Type="http://schemas.openxmlformats.org/officeDocument/2006/relationships/image" Target="../media/image8.jpe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13.png"/><Relationship Id="rId26" Type="http://schemas.microsoft.com/office/2007/relationships/hdphoto" Target="../media/hdphoto23.wdp"/><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43.png"/><Relationship Id="rId33" Type="http://schemas.microsoft.com/office/2007/relationships/hdphoto" Target="../media/hdphoto9.wdp"/><Relationship Id="rId2" Type="http://schemas.openxmlformats.org/officeDocument/2006/relationships/image" Target="../media/image1.jpeg"/><Relationship Id="rId16" Type="http://schemas.openxmlformats.org/officeDocument/2006/relationships/image" Target="../media/image24.png"/><Relationship Id="rId20" Type="http://schemas.openxmlformats.org/officeDocument/2006/relationships/image" Target="../media/image4.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microsoft.com/office/2007/relationships/hdphoto" Target="../media/hdphoto7.wdp"/><Relationship Id="rId32" Type="http://schemas.openxmlformats.org/officeDocument/2006/relationships/image" Target="../media/image25.png"/><Relationship Id="rId5" Type="http://schemas.microsoft.com/office/2007/relationships/hdphoto" Target="../media/hdphoto1.wdp"/><Relationship Id="rId15" Type="http://schemas.microsoft.com/office/2007/relationships/hdphoto" Target="../media/hdphoto8.wdp"/><Relationship Id="rId23" Type="http://schemas.openxmlformats.org/officeDocument/2006/relationships/image" Target="../media/image22.png"/><Relationship Id="rId28" Type="http://schemas.openxmlformats.org/officeDocument/2006/relationships/image" Target="../media/image52.png"/><Relationship Id="rId10" Type="http://schemas.openxmlformats.org/officeDocument/2006/relationships/image" Target="../media/image10.png"/><Relationship Id="rId19" Type="http://schemas.microsoft.com/office/2007/relationships/hdphoto" Target="../media/hdphoto3.wdp"/><Relationship Id="rId31" Type="http://schemas.microsoft.com/office/2007/relationships/hdphoto" Target="../media/hdphoto11.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23.png"/><Relationship Id="rId22" Type="http://schemas.microsoft.com/office/2007/relationships/hdphoto" Target="../media/hdphoto4.wdp"/><Relationship Id="rId27" Type="http://schemas.openxmlformats.org/officeDocument/2006/relationships/image" Target="../media/image50.png"/><Relationship Id="rId30" Type="http://schemas.openxmlformats.org/officeDocument/2006/relationships/image" Target="../media/image28.png"/><Relationship Id="rId8" Type="http://schemas.openxmlformats.org/officeDocument/2006/relationships/image" Target="../media/image8.jpeg"/></Relationships>
</file>

<file path=ppt/slides/_rels/slide31.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13.png"/><Relationship Id="rId26" Type="http://schemas.microsoft.com/office/2007/relationships/hdphoto" Target="../media/hdphoto23.wdp"/><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43.png"/><Relationship Id="rId33" Type="http://schemas.microsoft.com/office/2007/relationships/hdphoto" Target="../media/hdphoto11.wdp"/><Relationship Id="rId2" Type="http://schemas.openxmlformats.org/officeDocument/2006/relationships/image" Target="../media/image1.jpeg"/><Relationship Id="rId16" Type="http://schemas.openxmlformats.org/officeDocument/2006/relationships/image" Target="../media/image24.png"/><Relationship Id="rId20" Type="http://schemas.openxmlformats.org/officeDocument/2006/relationships/image" Target="../media/image4.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microsoft.com/office/2007/relationships/hdphoto" Target="../media/hdphoto7.wdp"/><Relationship Id="rId32" Type="http://schemas.openxmlformats.org/officeDocument/2006/relationships/image" Target="../media/image28.png"/><Relationship Id="rId5" Type="http://schemas.microsoft.com/office/2007/relationships/hdphoto" Target="../media/hdphoto1.wdp"/><Relationship Id="rId15" Type="http://schemas.microsoft.com/office/2007/relationships/hdphoto" Target="../media/hdphoto8.wdp"/><Relationship Id="rId23" Type="http://schemas.openxmlformats.org/officeDocument/2006/relationships/image" Target="../media/image22.png"/><Relationship Id="rId28" Type="http://schemas.openxmlformats.org/officeDocument/2006/relationships/image" Target="../media/image52.png"/><Relationship Id="rId10" Type="http://schemas.openxmlformats.org/officeDocument/2006/relationships/image" Target="../media/image10.png"/><Relationship Id="rId19" Type="http://schemas.microsoft.com/office/2007/relationships/hdphoto" Target="../media/hdphoto3.wdp"/><Relationship Id="rId31" Type="http://schemas.microsoft.com/office/2007/relationships/hdphoto" Target="../media/hdphoto12.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23.png"/><Relationship Id="rId22" Type="http://schemas.microsoft.com/office/2007/relationships/hdphoto" Target="../media/hdphoto4.wdp"/><Relationship Id="rId27" Type="http://schemas.openxmlformats.org/officeDocument/2006/relationships/image" Target="../media/image50.png"/><Relationship Id="rId30" Type="http://schemas.openxmlformats.org/officeDocument/2006/relationships/image" Target="../media/image29.png"/><Relationship Id="rId8"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7.png"/><Relationship Id="rId26" Type="http://schemas.microsoft.com/office/2007/relationships/hdphoto" Target="../media/hdphoto9.wdp"/><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8.wdp"/><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microsoft.com/office/2007/relationships/hdphoto" Target="../media/hdphoto4.wdp"/><Relationship Id="rId26" Type="http://schemas.openxmlformats.org/officeDocument/2006/relationships/image" Target="../media/image25.png"/><Relationship Id="rId3" Type="http://schemas.openxmlformats.org/officeDocument/2006/relationships/image" Target="../media/image1.jpeg"/><Relationship Id="rId21" Type="http://schemas.openxmlformats.org/officeDocument/2006/relationships/image" Target="../media/image22.png"/><Relationship Id="rId7" Type="http://schemas.openxmlformats.org/officeDocument/2006/relationships/image" Target="../media/image6.png"/><Relationship Id="rId12" Type="http://schemas.microsoft.com/office/2007/relationships/hdphoto" Target="../media/hdphoto2.wdp"/><Relationship Id="rId17" Type="http://schemas.openxmlformats.org/officeDocument/2006/relationships/image" Target="../media/image14.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4.png"/><Relationship Id="rId20"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0.png"/><Relationship Id="rId24" Type="http://schemas.microsoft.com/office/2007/relationships/hdphoto" Target="../media/hdphoto8.wdp"/><Relationship Id="rId5" Type="http://schemas.openxmlformats.org/officeDocument/2006/relationships/image" Target="../media/image3.png"/><Relationship Id="rId15" Type="http://schemas.microsoft.com/office/2007/relationships/hdphoto" Target="../media/hdphoto3.wdp"/><Relationship Id="rId23" Type="http://schemas.openxmlformats.org/officeDocument/2006/relationships/image" Target="../media/image23.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8.jpeg"/><Relationship Id="rId14" Type="http://schemas.openxmlformats.org/officeDocument/2006/relationships/image" Target="../media/image13.png"/><Relationship Id="rId22" Type="http://schemas.microsoft.com/office/2007/relationships/hdphoto" Target="../media/hdphoto7.wdp"/><Relationship Id="rId27"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7.png"/><Relationship Id="rId26" Type="http://schemas.microsoft.com/office/2007/relationships/hdphoto" Target="../media/hdphoto9.wdp"/><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8.wdp"/><Relationship Id="rId28" Type="http://schemas.microsoft.com/office/2007/relationships/hdphoto" Target="../media/hdphoto17.wdp"/><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3.png"/><Relationship Id="rId27" Type="http://schemas.openxmlformats.org/officeDocument/2006/relationships/image" Target="../media/image34.png"/><Relationship Id="rId30"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7.png"/><Relationship Id="rId26" Type="http://schemas.microsoft.com/office/2007/relationships/hdphoto" Target="../media/hdphoto9.wdp"/><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8.wdp"/><Relationship Id="rId28" Type="http://schemas.microsoft.com/office/2007/relationships/hdphoto" Target="../media/hdphoto18.wdp"/><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3.png"/><Relationship Id="rId27"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7.png"/><Relationship Id="rId26" Type="http://schemas.microsoft.com/office/2007/relationships/hdphoto" Target="../media/hdphoto9.wdp"/><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32" Type="http://schemas.microsoft.com/office/2007/relationships/hdphoto" Target="../media/hdphoto20.wdp"/><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8.wdp"/><Relationship Id="rId28" Type="http://schemas.microsoft.com/office/2007/relationships/hdphoto" Target="../media/hdphoto11.wdp"/><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3.png"/><Relationship Id="rId27" Type="http://schemas.openxmlformats.org/officeDocument/2006/relationships/image" Target="../media/image28.png"/><Relationship Id="rId30" Type="http://schemas.microsoft.com/office/2007/relationships/hdphoto" Target="../media/hdphoto19.wdp"/></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7.png"/><Relationship Id="rId26" Type="http://schemas.microsoft.com/office/2007/relationships/hdphoto" Target="../media/hdphoto9.wdp"/><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4.wdp"/><Relationship Id="rId25"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22.pn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2.wdp"/><Relationship Id="rId24" Type="http://schemas.openxmlformats.org/officeDocument/2006/relationships/image" Target="../media/image24.png"/><Relationship Id="rId32" Type="http://schemas.microsoft.com/office/2007/relationships/hdphoto" Target="../media/hdphoto20.wdp"/><Relationship Id="rId5" Type="http://schemas.microsoft.com/office/2007/relationships/hdphoto" Target="../media/hdphoto1.wdp"/><Relationship Id="rId15" Type="http://schemas.openxmlformats.org/officeDocument/2006/relationships/image" Target="../media/image4.png"/><Relationship Id="rId23" Type="http://schemas.microsoft.com/office/2007/relationships/hdphoto" Target="../media/hdphoto8.wdp"/><Relationship Id="rId28" Type="http://schemas.microsoft.com/office/2007/relationships/hdphoto" Target="../media/hdphoto11.wdp"/><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3.wdp"/><Relationship Id="rId22" Type="http://schemas.openxmlformats.org/officeDocument/2006/relationships/image" Target="../media/image23.png"/><Relationship Id="rId27" Type="http://schemas.openxmlformats.org/officeDocument/2006/relationships/image" Target="../media/image28.png"/><Relationship Id="rId30"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8C80BFCE-1178-A218-94E1-50283820FE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6BE28E-9FA7-8672-CB79-803CCCFA9D51}"/>
              </a:ext>
            </a:extLst>
          </p:cNvPr>
          <p:cNvSpPr>
            <a:spLocks/>
          </p:cNvSpPr>
          <p:nvPr/>
        </p:nvSpPr>
        <p:spPr>
          <a:xfrm>
            <a:off x="7315" y="-187355"/>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F91BBC5C-E861-BE9C-723E-946579AEBE2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6287570" y="13915182"/>
            <a:ext cx="3983940" cy="9969238"/>
          </a:xfrm>
          <a:prstGeom prst="rect">
            <a:avLst/>
          </a:prstGeom>
        </p:spPr>
      </p:pic>
      <p:grpSp>
        <p:nvGrpSpPr>
          <p:cNvPr id="3089" name="Group 3088">
            <a:extLst>
              <a:ext uri="{FF2B5EF4-FFF2-40B4-BE49-F238E27FC236}">
                <a16:creationId xmlns:a16="http://schemas.microsoft.com/office/drawing/2014/main" id="{36F8802E-626E-695D-DA34-59CE29254EA9}"/>
              </a:ext>
            </a:extLst>
          </p:cNvPr>
          <p:cNvGrpSpPr>
            <a:grpSpLocks/>
          </p:cNvGrpSpPr>
          <p:nvPr/>
        </p:nvGrpSpPr>
        <p:grpSpPr>
          <a:xfrm rot="21352396">
            <a:off x="17939427" y="21082863"/>
            <a:ext cx="11191926" cy="7667246"/>
            <a:chOff x="6139543" y="8621486"/>
            <a:chExt cx="16285025" cy="10972799"/>
          </a:xfrm>
        </p:grpSpPr>
        <p:pic>
          <p:nvPicPr>
            <p:cNvPr id="3091" name="Picture 2">
              <a:extLst>
                <a:ext uri="{FF2B5EF4-FFF2-40B4-BE49-F238E27FC236}">
                  <a16:creationId xmlns:a16="http://schemas.microsoft.com/office/drawing/2014/main" id="{095E1108-91A4-A991-C5F5-BDE893B12032}"/>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C112AE92-3827-42CC-8F12-7AE7DFE5EB4E}"/>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F519E27F-A17C-3513-0AFA-111850C775C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0188049" y="20464583"/>
            <a:ext cx="8854402" cy="8964670"/>
          </a:xfrm>
          <a:prstGeom prst="rect">
            <a:avLst/>
          </a:prstGeom>
        </p:spPr>
      </p:pic>
      <p:pic>
        <p:nvPicPr>
          <p:cNvPr id="3100" name="Picture 3099">
            <a:extLst>
              <a:ext uri="{FF2B5EF4-FFF2-40B4-BE49-F238E27FC236}">
                <a16:creationId xmlns:a16="http://schemas.microsoft.com/office/drawing/2014/main" id="{3E42F680-C91E-8531-1B82-C38D9492DC0D}"/>
              </a:ext>
            </a:extLst>
          </p:cNvPr>
          <p:cNvPicPr>
            <a:picLocks noChangeAspect="1"/>
          </p:cNvPicPr>
          <p:nvPr/>
        </p:nvPicPr>
        <p:blipFill rotWithShape="1">
          <a:blip r:embed="rId6"/>
          <a:srcRect r="2712" b="3137"/>
          <a:stretch/>
        </p:blipFill>
        <p:spPr>
          <a:xfrm rot="4994475">
            <a:off x="6648320" y="4846309"/>
            <a:ext cx="4279059" cy="8834544"/>
          </a:xfrm>
          <a:prstGeom prst="rect">
            <a:avLst/>
          </a:prstGeom>
        </p:spPr>
      </p:pic>
      <p:pic>
        <p:nvPicPr>
          <p:cNvPr id="1036" name="Picture 1035">
            <a:extLst>
              <a:ext uri="{FF2B5EF4-FFF2-40B4-BE49-F238E27FC236}">
                <a16:creationId xmlns:a16="http://schemas.microsoft.com/office/drawing/2014/main" id="{53846F0F-08A0-5A48-1490-457C0D995393}"/>
              </a:ext>
            </a:extLst>
          </p:cNvPr>
          <p:cNvPicPr>
            <a:picLocks noChangeAspect="1"/>
          </p:cNvPicPr>
          <p:nvPr/>
        </p:nvPicPr>
        <p:blipFill>
          <a:blip r:embed="rId7">
            <a:alphaModFix amt="50000"/>
          </a:blip>
          <a:stretch>
            <a:fillRect/>
          </a:stretch>
        </p:blipFill>
        <p:spPr>
          <a:xfrm>
            <a:off x="5689856" y="7223754"/>
            <a:ext cx="6735986" cy="12146606"/>
          </a:xfrm>
          <a:prstGeom prst="rect">
            <a:avLst/>
          </a:prstGeom>
        </p:spPr>
      </p:pic>
      <p:pic>
        <p:nvPicPr>
          <p:cNvPr id="43" name="Picture 42">
            <a:extLst>
              <a:ext uri="{FF2B5EF4-FFF2-40B4-BE49-F238E27FC236}">
                <a16:creationId xmlns:a16="http://schemas.microsoft.com/office/drawing/2014/main" id="{D26AB04A-9774-61A6-B118-1E6F5D7BEE35}"/>
              </a:ext>
            </a:extLst>
          </p:cNvPr>
          <p:cNvPicPr>
            <a:picLocks noChangeAspect="1"/>
          </p:cNvPicPr>
          <p:nvPr/>
        </p:nvPicPr>
        <p:blipFill>
          <a:blip r:embed="rId8">
            <a:alphaModFix amt="85000"/>
          </a:blip>
          <a:stretch>
            <a:fillRect/>
          </a:stretch>
        </p:blipFill>
        <p:spPr>
          <a:xfrm rot="455911">
            <a:off x="11320979" y="434476"/>
            <a:ext cx="5035087" cy="6716224"/>
          </a:xfrm>
          <a:prstGeom prst="rect">
            <a:avLst/>
          </a:prstGeom>
        </p:spPr>
      </p:pic>
      <p:sp>
        <p:nvSpPr>
          <p:cNvPr id="1046" name="Trapezoid 1045">
            <a:extLst>
              <a:ext uri="{FF2B5EF4-FFF2-40B4-BE49-F238E27FC236}">
                <a16:creationId xmlns:a16="http://schemas.microsoft.com/office/drawing/2014/main" id="{B93F295F-976E-91EF-EBA7-50498B6F552F}"/>
              </a:ext>
            </a:extLst>
          </p:cNvPr>
          <p:cNvSpPr>
            <a:spLocks/>
          </p:cNvSpPr>
          <p:nvPr/>
        </p:nvSpPr>
        <p:spPr>
          <a:xfrm rot="11332253">
            <a:off x="11498222" y="463121"/>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C3EDCFC9-4ECD-28FA-FC69-A06A858478A2}"/>
              </a:ext>
            </a:extLst>
          </p:cNvPr>
          <p:cNvGrpSpPr>
            <a:grpSpLocks/>
          </p:cNvGrpSpPr>
          <p:nvPr/>
        </p:nvGrpSpPr>
        <p:grpSpPr>
          <a:xfrm rot="796505">
            <a:off x="33628393" y="8695085"/>
            <a:ext cx="10119853" cy="11330809"/>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9951B126-67EE-58F3-AE05-5A732BD27D68}"/>
                </a:ext>
              </a:extLst>
            </p:cNvPr>
            <p:cNvPicPr>
              <a:picLocks noChangeAspect="1"/>
            </p:cNvPicPr>
            <p:nvPr/>
          </p:nvPicPr>
          <p:blipFill>
            <a:blip r:embed="rId9">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99064CB7-CE63-19FC-8B32-6E87F2532986}"/>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C4C925AC-E07F-B814-FBF1-34C450EA2DA6}"/>
              </a:ext>
            </a:extLst>
          </p:cNvPr>
          <p:cNvGrpSpPr>
            <a:grpSpLocks/>
          </p:cNvGrpSpPr>
          <p:nvPr/>
        </p:nvGrpSpPr>
        <p:grpSpPr>
          <a:xfrm rot="20793054">
            <a:off x="5306943" y="22408625"/>
            <a:ext cx="5766439" cy="6276457"/>
            <a:chOff x="3572402" y="5340803"/>
            <a:chExt cx="15629294" cy="20697827"/>
          </a:xfrm>
        </p:grpSpPr>
        <p:pic>
          <p:nvPicPr>
            <p:cNvPr id="1062" name="Picture 2">
              <a:extLst>
                <a:ext uri="{FF2B5EF4-FFF2-40B4-BE49-F238E27FC236}">
                  <a16:creationId xmlns:a16="http://schemas.microsoft.com/office/drawing/2014/main" id="{56D758DF-CBA0-3EF6-D8FF-4549B9418E41}"/>
                </a:ext>
              </a:extLst>
            </p:cNvPr>
            <p:cNvPicPr>
              <a:picLocks noChangeAspect="1"/>
            </p:cNvPicPr>
            <p:nvPr/>
          </p:nvPicPr>
          <p:blipFill>
            <a:blip r:embed="rId10">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0B1441A2-EB86-4C39-B8EE-D9A7D2422F84}"/>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C921D4F3-18EF-21AD-2DF1-CCF5DF9D3B5A}"/>
              </a:ext>
            </a:extLst>
          </p:cNvPr>
          <p:cNvPicPr>
            <a:picLocks noChangeAspect="1"/>
          </p:cNvPicPr>
          <p:nvPr/>
        </p:nvPicPr>
        <p:blipFill>
          <a:blip r:embed="rId11"/>
          <a:stretch>
            <a:fillRect/>
          </a:stretch>
        </p:blipFill>
        <p:spPr>
          <a:xfrm rot="4792624">
            <a:off x="5016183" y="23372411"/>
            <a:ext cx="5890927" cy="5954230"/>
          </a:xfrm>
          <a:prstGeom prst="rect">
            <a:avLst/>
          </a:prstGeom>
        </p:spPr>
      </p:pic>
      <p:pic>
        <p:nvPicPr>
          <p:cNvPr id="1064" name="Picture 8">
            <a:extLst>
              <a:ext uri="{FF2B5EF4-FFF2-40B4-BE49-F238E27FC236}">
                <a16:creationId xmlns:a16="http://schemas.microsoft.com/office/drawing/2014/main" id="{436C6C4A-A38F-C14F-CE9D-E4A2E70A3AD7}"/>
              </a:ext>
            </a:extLst>
          </p:cNvPr>
          <p:cNvPicPr>
            <a:picLocks noChangeAspect="1"/>
          </p:cNvPicPr>
          <p:nvPr/>
        </p:nvPicPr>
        <p:blipFill>
          <a:blip r:embed="rId12">
            <a:alphaModFix amt="85000"/>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1101254" y="9460486"/>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1073">
            <a:extLst>
              <a:ext uri="{FF2B5EF4-FFF2-40B4-BE49-F238E27FC236}">
                <a16:creationId xmlns:a16="http://schemas.microsoft.com/office/drawing/2014/main" id="{3136C31D-3CF6-8350-DFFD-3237BC150A80}"/>
              </a:ext>
            </a:extLst>
          </p:cNvPr>
          <p:cNvPicPr>
            <a:picLocks noChangeAspect="1"/>
          </p:cNvPicPr>
          <p:nvPr/>
        </p:nvPicPr>
        <p:blipFill>
          <a:blip r:embed="rId14">
            <a:alphaModFix/>
          </a:blip>
          <a:stretch>
            <a:fillRect/>
          </a:stretch>
        </p:blipFill>
        <p:spPr>
          <a:xfrm rot="21196458">
            <a:off x="30878452" y="14941060"/>
            <a:ext cx="9349469" cy="13065117"/>
          </a:xfrm>
          <a:prstGeom prst="rect">
            <a:avLst/>
          </a:prstGeom>
        </p:spPr>
      </p:pic>
      <p:pic>
        <p:nvPicPr>
          <p:cNvPr id="4" name="Picture 3">
            <a:extLst>
              <a:ext uri="{FF2B5EF4-FFF2-40B4-BE49-F238E27FC236}">
                <a16:creationId xmlns:a16="http://schemas.microsoft.com/office/drawing/2014/main" id="{849D4988-7683-4733-A21E-210E45A69D1F}"/>
              </a:ext>
            </a:extLst>
          </p:cNvPr>
          <p:cNvPicPr>
            <a:picLocks noChangeAspect="1"/>
          </p:cNvPicPr>
          <p:nvPr/>
        </p:nvPicPr>
        <p:blipFill>
          <a:blip r:embed="rId15">
            <a:alphaModFix amt="70000"/>
          </a:blip>
          <a:stretch>
            <a:fillRect/>
          </a:stretch>
        </p:blipFill>
        <p:spPr>
          <a:xfrm rot="4799301">
            <a:off x="33694788" y="19831438"/>
            <a:ext cx="5710685" cy="13275127"/>
          </a:xfrm>
          <a:prstGeom prst="rect">
            <a:avLst/>
          </a:prstGeom>
        </p:spPr>
      </p:pic>
      <p:grpSp>
        <p:nvGrpSpPr>
          <p:cNvPr id="1080" name="Group 1079">
            <a:extLst>
              <a:ext uri="{FF2B5EF4-FFF2-40B4-BE49-F238E27FC236}">
                <a16:creationId xmlns:a16="http://schemas.microsoft.com/office/drawing/2014/main" id="{2F35B14A-D75C-7F9B-E9A9-9D865613471E}"/>
              </a:ext>
            </a:extLst>
          </p:cNvPr>
          <p:cNvGrpSpPr>
            <a:grpSpLocks/>
          </p:cNvGrpSpPr>
          <p:nvPr/>
        </p:nvGrpSpPr>
        <p:grpSpPr>
          <a:xfrm>
            <a:off x="15587120" y="5444810"/>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2CC4A8D2-56F9-18E0-F3DD-04E53EBFB648}"/>
                </a:ext>
              </a:extLst>
            </p:cNvPr>
            <p:cNvPicPr>
              <a:picLocks noChangeAspect="1"/>
            </p:cNvPicPr>
            <p:nvPr/>
          </p:nvPicPr>
          <p:blipFill rotWithShape="1">
            <a:blip r:embed="rId16">
              <a:duotone>
                <a:prstClr val="black"/>
                <a:schemeClr val="accent3">
                  <a:tint val="45000"/>
                  <a:satMod val="400000"/>
                </a:schemeClr>
              </a:duotone>
              <a:extLst>
                <a:ext uri="{BEBA8EAE-BF5A-486C-A8C5-ECC9F3942E4B}">
                  <a14:imgProps xmlns:a14="http://schemas.microsoft.com/office/drawing/2010/main">
                    <a14:imgLayer r:embed="rId17">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DE2FDAD0-BB3C-BEAF-AA96-2241CFA87D69}"/>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F47D3B6-0524-3F95-4973-511A59B009C1}"/>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9272D44B-4452-6FB4-0ACC-EC19B8B5CECC}"/>
                </a:ext>
              </a:extLst>
            </p:cNvPr>
            <p:cNvPicPr>
              <a:picLocks noChangeAspect="1"/>
            </p:cNvPicPr>
            <p:nvPr/>
          </p:nvPicPr>
          <p:blipFill rotWithShape="1">
            <a:blip r:embed="rId6">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0B9A8730-ED48-9A1B-22CB-9A4B7D14381B}"/>
                </a:ext>
              </a:extLst>
            </p:cNvPr>
            <p:cNvPicPr>
              <a:picLocks noChangeAspect="1"/>
            </p:cNvPicPr>
            <p:nvPr/>
          </p:nvPicPr>
          <p:blipFill rotWithShape="1">
            <a:blip r:embed="rId18">
              <a:extLst>
                <a:ext uri="{BEBA8EAE-BF5A-486C-A8C5-ECC9F3942E4B}">
                  <a14:imgProps xmlns:a14="http://schemas.microsoft.com/office/drawing/2010/main">
                    <a14:imgLayer r:embed="rId19">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1082" name="Picture 1081">
            <a:extLst>
              <a:ext uri="{FF2B5EF4-FFF2-40B4-BE49-F238E27FC236}">
                <a16:creationId xmlns:a16="http://schemas.microsoft.com/office/drawing/2014/main" id="{ACE0B0F2-54E8-BA0D-4389-BB87BA9E8A40}"/>
              </a:ext>
            </a:extLst>
          </p:cNvPr>
          <p:cNvPicPr>
            <a:picLocks noChangeAspect="1"/>
          </p:cNvPicPr>
          <p:nvPr/>
        </p:nvPicPr>
        <p:blipFill rotWithShape="1">
          <a:blip r:embed="rId20">
            <a:alphaModFix amt="70000"/>
          </a:blip>
          <a:srcRect l="2034" t="47032" r="-2034" b="11726"/>
          <a:stretch/>
        </p:blipFill>
        <p:spPr>
          <a:xfrm rot="5400000">
            <a:off x="5976771" y="8292485"/>
            <a:ext cx="4423360" cy="5503878"/>
          </a:xfrm>
          <a:prstGeom prst="rect">
            <a:avLst/>
          </a:prstGeom>
        </p:spPr>
      </p:pic>
      <p:pic>
        <p:nvPicPr>
          <p:cNvPr id="42" name="Picture 41">
            <a:extLst>
              <a:ext uri="{FF2B5EF4-FFF2-40B4-BE49-F238E27FC236}">
                <a16:creationId xmlns:a16="http://schemas.microsoft.com/office/drawing/2014/main" id="{C9AE95C7-5E97-E5F3-518D-9A04C7144D37}"/>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20000" contrast="-20000"/>
                    </a14:imgEffect>
                  </a14:imgLayer>
                </a14:imgProps>
              </a:ext>
            </a:extLst>
          </a:blip>
          <a:stretch>
            <a:fillRect/>
          </a:stretch>
        </p:blipFill>
        <p:spPr>
          <a:xfrm rot="598538">
            <a:off x="7946784" y="14035168"/>
            <a:ext cx="10067025" cy="12499266"/>
          </a:xfrm>
          <a:prstGeom prst="rect">
            <a:avLst/>
          </a:prstGeom>
        </p:spPr>
      </p:pic>
      <p:pic>
        <p:nvPicPr>
          <p:cNvPr id="9" name="Picture 8">
            <a:extLst>
              <a:ext uri="{FF2B5EF4-FFF2-40B4-BE49-F238E27FC236}">
                <a16:creationId xmlns:a16="http://schemas.microsoft.com/office/drawing/2014/main" id="{D07F0DEC-A564-71C0-42A2-C08FAF1A0B8C}"/>
              </a:ext>
            </a:extLst>
          </p:cNvPr>
          <p:cNvPicPr>
            <a:picLocks noChangeAspect="1"/>
          </p:cNvPicPr>
          <p:nvPr/>
        </p:nvPicPr>
        <p:blipFill rotWithShape="1">
          <a:blip r:embed="rId23">
            <a:alphaModFix amt="55000"/>
          </a:blip>
          <a:srcRect r="48948"/>
          <a:stretch/>
        </p:blipFill>
        <p:spPr>
          <a:xfrm>
            <a:off x="34321043" y="28046772"/>
            <a:ext cx="3245611" cy="889077"/>
          </a:xfrm>
          <a:prstGeom prst="rect">
            <a:avLst/>
          </a:prstGeom>
        </p:spPr>
      </p:pic>
      <p:pic>
        <p:nvPicPr>
          <p:cNvPr id="10" name="Picture 9">
            <a:extLst>
              <a:ext uri="{FF2B5EF4-FFF2-40B4-BE49-F238E27FC236}">
                <a16:creationId xmlns:a16="http://schemas.microsoft.com/office/drawing/2014/main" id="{F6F6736C-F89A-831F-B8A4-780F53323CDA}"/>
              </a:ext>
            </a:extLst>
          </p:cNvPr>
          <p:cNvPicPr>
            <a:picLocks noChangeAspect="1"/>
          </p:cNvPicPr>
          <p:nvPr/>
        </p:nvPicPr>
        <p:blipFill rotWithShape="1">
          <a:blip r:embed="rId23">
            <a:alphaModFix amt="55000"/>
          </a:blip>
          <a:srcRect l="51052"/>
          <a:stretch/>
        </p:blipFill>
        <p:spPr>
          <a:xfrm>
            <a:off x="37749757" y="28004752"/>
            <a:ext cx="3111902" cy="889077"/>
          </a:xfrm>
          <a:prstGeom prst="rect">
            <a:avLst/>
          </a:prstGeom>
        </p:spPr>
      </p:pic>
      <p:pic>
        <p:nvPicPr>
          <p:cNvPr id="5" name="Picture 4">
            <a:extLst>
              <a:ext uri="{FF2B5EF4-FFF2-40B4-BE49-F238E27FC236}">
                <a16:creationId xmlns:a16="http://schemas.microsoft.com/office/drawing/2014/main" id="{B13971A3-F243-B4CC-8791-29AEBB170E5C}"/>
              </a:ext>
            </a:extLst>
          </p:cNvPr>
          <p:cNvPicPr>
            <a:picLocks noChangeAspect="1"/>
          </p:cNvPicPr>
          <p:nvPr/>
        </p:nvPicPr>
        <p:blipFill>
          <a:blip r:embed="rId24">
            <a:extLst>
              <a:ext uri="{BEBA8EAE-BF5A-486C-A8C5-ECC9F3942E4B}">
                <a14:imgProps xmlns:a14="http://schemas.microsoft.com/office/drawing/2010/main">
                  <a14:imgLayer r:embed="rId25">
                    <a14:imgEffect>
                      <a14:colorTemperature colorTemp="7200"/>
                    </a14:imgEffect>
                    <a14:imgEffect>
                      <a14:saturation sat="69000"/>
                    </a14:imgEffect>
                  </a14:imgLayer>
                </a14:imgProps>
              </a:ext>
            </a:extLst>
          </a:blip>
          <a:stretch>
            <a:fillRect/>
          </a:stretch>
        </p:blipFill>
        <p:spPr>
          <a:xfrm rot="21123549">
            <a:off x="4046405" y="99860"/>
            <a:ext cx="10023621" cy="13257379"/>
          </a:xfrm>
          <a:prstGeom prst="rect">
            <a:avLst/>
          </a:prstGeom>
        </p:spPr>
      </p:pic>
      <p:sp>
        <p:nvSpPr>
          <p:cNvPr id="14" name="Rectangle 13">
            <a:extLst>
              <a:ext uri="{FF2B5EF4-FFF2-40B4-BE49-F238E27FC236}">
                <a16:creationId xmlns:a16="http://schemas.microsoft.com/office/drawing/2014/main" id="{992648C6-7A6A-3DA4-96FD-951080BF4EC7}"/>
              </a:ext>
            </a:extLst>
          </p:cNvPr>
          <p:cNvSpPr/>
          <p:nvPr/>
        </p:nvSpPr>
        <p:spPr>
          <a:xfrm rot="21108619">
            <a:off x="5255324" y="5633662"/>
            <a:ext cx="7084802" cy="1710662"/>
          </a:xfrm>
          <a:prstGeom prst="rect">
            <a:avLst/>
          </a:prstGeom>
          <a:solidFill>
            <a:srgbClr val="5C2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ED828F1-4E5D-B6A7-4C45-CF4ACFC6AB73}"/>
              </a:ext>
            </a:extLst>
          </p:cNvPr>
          <p:cNvSpPr/>
          <p:nvPr/>
        </p:nvSpPr>
        <p:spPr>
          <a:xfrm rot="578922">
            <a:off x="9466239" y="15991739"/>
            <a:ext cx="8305856" cy="3008379"/>
          </a:xfrm>
          <a:prstGeom prst="rect">
            <a:avLst/>
          </a:prstGeom>
          <a:solidFill>
            <a:srgbClr val="5050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DC65722-82B6-49E8-7BF4-5237FEB677E2}"/>
              </a:ext>
            </a:extLst>
          </p:cNvPr>
          <p:cNvSpPr/>
          <p:nvPr/>
        </p:nvSpPr>
        <p:spPr>
          <a:xfrm rot="578922">
            <a:off x="12034246" y="16412036"/>
            <a:ext cx="3448821" cy="2933394"/>
          </a:xfrm>
          <a:prstGeom prst="rect">
            <a:avLst/>
          </a:prstGeom>
          <a:solidFill>
            <a:srgbClr val="5050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descr="A white line in the sky&#10;&#10;Description automatically generated">
            <a:extLst>
              <a:ext uri="{FF2B5EF4-FFF2-40B4-BE49-F238E27FC236}">
                <a16:creationId xmlns:a16="http://schemas.microsoft.com/office/drawing/2014/main" id="{AF6F7F5E-BD5A-FCC1-FCCE-E7B99D5078F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8584524" y="12888224"/>
            <a:ext cx="4213329" cy="10941367"/>
          </a:xfrm>
          <a:prstGeom prst="rect">
            <a:avLst/>
          </a:prstGeom>
        </p:spPr>
      </p:pic>
      <p:sp>
        <p:nvSpPr>
          <p:cNvPr id="25" name="Rectangle 24">
            <a:extLst>
              <a:ext uri="{FF2B5EF4-FFF2-40B4-BE49-F238E27FC236}">
                <a16:creationId xmlns:a16="http://schemas.microsoft.com/office/drawing/2014/main" id="{8B008CC7-CEEB-61FB-7DDB-437C07B9A1BD}"/>
              </a:ext>
            </a:extLst>
          </p:cNvPr>
          <p:cNvSpPr/>
          <p:nvPr/>
        </p:nvSpPr>
        <p:spPr>
          <a:xfrm rot="21216038">
            <a:off x="30836824" y="17362409"/>
            <a:ext cx="8290219" cy="1830695"/>
          </a:xfrm>
          <a:prstGeom prst="rect">
            <a:avLst/>
          </a:prstGeom>
          <a:solidFill>
            <a:srgbClr val="7655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DE42A319-F1DF-B41E-3FB2-9F6772AAED27}"/>
              </a:ext>
            </a:extLst>
          </p:cNvPr>
          <p:cNvPicPr>
            <a:picLocks noChangeAspect="1"/>
          </p:cNvPicPr>
          <p:nvPr/>
        </p:nvPicPr>
        <p:blipFill rotWithShape="1">
          <a:blip r:embed="rId26">
            <a:alphaModFix amt="46000"/>
          </a:blip>
          <a:srcRect l="-90" t="23282" b="22314"/>
          <a:stretch/>
        </p:blipFill>
        <p:spPr>
          <a:xfrm rot="958464">
            <a:off x="-1533958" y="13557624"/>
            <a:ext cx="11438514" cy="11042597"/>
          </a:xfrm>
          <a:prstGeom prst="rect">
            <a:avLst/>
          </a:prstGeom>
        </p:spPr>
      </p:pic>
      <p:grpSp>
        <p:nvGrpSpPr>
          <p:cNvPr id="27" name="Group 26">
            <a:extLst>
              <a:ext uri="{FF2B5EF4-FFF2-40B4-BE49-F238E27FC236}">
                <a16:creationId xmlns:a16="http://schemas.microsoft.com/office/drawing/2014/main" id="{59380EA7-372C-EC81-512E-4A3190010A9F}"/>
              </a:ext>
            </a:extLst>
          </p:cNvPr>
          <p:cNvGrpSpPr/>
          <p:nvPr/>
        </p:nvGrpSpPr>
        <p:grpSpPr>
          <a:xfrm>
            <a:off x="15167309" y="-214964"/>
            <a:ext cx="22218939" cy="5659773"/>
            <a:chOff x="454271" y="-11089027"/>
            <a:chExt cx="22218939" cy="5659773"/>
          </a:xfrm>
        </p:grpSpPr>
        <p:sp>
          <p:nvSpPr>
            <p:cNvPr id="15" name="Rectangle 14">
              <a:extLst>
                <a:ext uri="{FF2B5EF4-FFF2-40B4-BE49-F238E27FC236}">
                  <a16:creationId xmlns:a16="http://schemas.microsoft.com/office/drawing/2014/main" id="{08FAFFCB-BD4D-B39F-1887-6399797D0900}"/>
                </a:ext>
              </a:extLst>
            </p:cNvPr>
            <p:cNvSpPr>
              <a:spLocks/>
            </p:cNvSpPr>
            <p:nvPr/>
          </p:nvSpPr>
          <p:spPr>
            <a:xfrm>
              <a:off x="454271" y="-10712358"/>
              <a:ext cx="15511822" cy="4860433"/>
            </a:xfrm>
            <a:prstGeom prst="rect">
              <a:avLst/>
            </a:prstGeom>
            <a:solidFill>
              <a:srgbClr val="CBCB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TextBox 23">
              <a:extLst>
                <a:ext uri="{FF2B5EF4-FFF2-40B4-BE49-F238E27FC236}">
                  <a16:creationId xmlns:a16="http://schemas.microsoft.com/office/drawing/2014/main" id="{CA8F226B-07DD-E7BF-0D10-EC508B1F4999}"/>
                </a:ext>
              </a:extLst>
            </p:cNvPr>
            <p:cNvSpPr txBox="1">
              <a:spLocks/>
            </p:cNvSpPr>
            <p:nvPr/>
          </p:nvSpPr>
          <p:spPr>
            <a:xfrm>
              <a:off x="1215290" y="-10579146"/>
              <a:ext cx="21457920" cy="1036117"/>
            </a:xfrm>
            <a:prstGeom prst="rect">
              <a:avLst/>
            </a:prstGeom>
            <a:noFill/>
          </p:spPr>
          <p:txBody>
            <a:bodyPr wrap="square">
              <a:spAutoFit/>
            </a:bodyPr>
            <a:lstStyle/>
            <a:p>
              <a:r>
                <a:rPr lang="en-US" sz="6133" dirty="0">
                  <a:latin typeface="Propaganda" pitchFamily="2" charset="0"/>
                </a:rPr>
                <a:t>I’M PERCEIVED THEREFORE, I AM: </a:t>
              </a:r>
            </a:p>
          </p:txBody>
        </p:sp>
        <p:cxnSp>
          <p:nvCxnSpPr>
            <p:cNvPr id="17" name="Straight Connector 16">
              <a:extLst>
                <a:ext uri="{FF2B5EF4-FFF2-40B4-BE49-F238E27FC236}">
                  <a16:creationId xmlns:a16="http://schemas.microsoft.com/office/drawing/2014/main" id="{307106A7-C1EC-8D22-2C11-0568239A5273}"/>
                </a:ext>
              </a:extLst>
            </p:cNvPr>
            <p:cNvCxnSpPr>
              <a:cxnSpLocks/>
            </p:cNvCxnSpPr>
            <p:nvPr/>
          </p:nvCxnSpPr>
          <p:spPr>
            <a:xfrm flipV="1">
              <a:off x="621512" y="-9535391"/>
              <a:ext cx="15344581" cy="84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7DBE83-41A6-2946-7EBC-0BB4F637CE57}"/>
                </a:ext>
              </a:extLst>
            </p:cNvPr>
            <p:cNvSpPr txBox="1">
              <a:spLocks/>
            </p:cNvSpPr>
            <p:nvPr/>
          </p:nvSpPr>
          <p:spPr>
            <a:xfrm>
              <a:off x="972731" y="-9488635"/>
              <a:ext cx="14416442" cy="4059381"/>
            </a:xfrm>
            <a:prstGeom prst="rect">
              <a:avLst/>
            </a:prstGeom>
            <a:noFill/>
          </p:spPr>
          <p:txBody>
            <a:bodyPr wrap="square" rtlCol="0">
              <a:spAutoFit/>
            </a:bodyPr>
            <a:lstStyle/>
            <a:p>
              <a:r>
                <a:rPr lang="en-US" sz="4889" dirty="0">
                  <a:latin typeface="Propaganda" pitchFamily="2" charset="0"/>
                </a:rPr>
                <a:t>Dystopian Narratives, Self-Commodifying, and Generation Z's 21st-century Perception of Individuality.</a:t>
              </a:r>
            </a:p>
            <a:p>
              <a:endParaRPr lang="en-US" sz="6222" dirty="0">
                <a:latin typeface="Propaganda" pitchFamily="2" charset="0"/>
              </a:endParaRPr>
            </a:p>
          </p:txBody>
        </p:sp>
        <p:pic>
          <p:nvPicPr>
            <p:cNvPr id="23" name="Picture 22">
              <a:extLst>
                <a:ext uri="{FF2B5EF4-FFF2-40B4-BE49-F238E27FC236}">
                  <a16:creationId xmlns:a16="http://schemas.microsoft.com/office/drawing/2014/main" id="{D0C01FB1-D947-A147-F104-B983FCDCFCA2}"/>
                </a:ext>
              </a:extLst>
            </p:cNvPr>
            <p:cNvPicPr>
              <a:picLocks noChangeAspect="1"/>
            </p:cNvPicPr>
            <p:nvPr/>
          </p:nvPicPr>
          <p:blipFill rotWithShape="1">
            <a:blip r:embed="rId27">
              <a:alphaModFix/>
            </a:blip>
            <a:srcRect t="31313" r="18482" b="21806"/>
            <a:stretch/>
          </p:blipFill>
          <p:spPr>
            <a:xfrm>
              <a:off x="6865367" y="-11089027"/>
              <a:ext cx="9202772" cy="4614366"/>
            </a:xfrm>
            <a:prstGeom prst="rect">
              <a:avLst/>
            </a:prstGeom>
          </p:spPr>
        </p:pic>
      </p:grpSp>
      <p:pic>
        <p:nvPicPr>
          <p:cNvPr id="28" name="Picture 27">
            <a:extLst>
              <a:ext uri="{FF2B5EF4-FFF2-40B4-BE49-F238E27FC236}">
                <a16:creationId xmlns:a16="http://schemas.microsoft.com/office/drawing/2014/main" id="{6D9AE8CD-887A-08A2-F25C-126A1EDB529E}"/>
              </a:ext>
            </a:extLst>
          </p:cNvPr>
          <p:cNvPicPr>
            <a:picLocks noChangeAspect="1"/>
          </p:cNvPicPr>
          <p:nvPr/>
        </p:nvPicPr>
        <p:blipFill>
          <a:blip r:embed="rId28"/>
          <a:stretch>
            <a:fillRect/>
          </a:stretch>
        </p:blipFill>
        <p:spPr>
          <a:xfrm rot="756298">
            <a:off x="31634542" y="657429"/>
            <a:ext cx="11341042" cy="12637049"/>
          </a:xfrm>
          <a:prstGeom prst="rect">
            <a:avLst/>
          </a:prstGeom>
        </p:spPr>
      </p:pic>
      <p:pic>
        <p:nvPicPr>
          <p:cNvPr id="59" name="mockingjay lt">
            <a:extLst>
              <a:ext uri="{FF2B5EF4-FFF2-40B4-BE49-F238E27FC236}">
                <a16:creationId xmlns:a16="http://schemas.microsoft.com/office/drawing/2014/main" id="{352EE6DD-54E8-C4F5-F459-C249AB2470CB}"/>
              </a:ext>
            </a:extLst>
          </p:cNvPr>
          <p:cNvPicPr>
            <a:picLocks noChangeAspect="1"/>
          </p:cNvPicPr>
          <p:nvPr/>
        </p:nvPicPr>
        <p:blipFill>
          <a:blip r:embed="rId29">
            <a:alphaModFix amt="56000"/>
            <a:extLst>
              <a:ext uri="{BEBA8EAE-BF5A-486C-A8C5-ECC9F3942E4B}">
                <a14:imgProps xmlns:a14="http://schemas.microsoft.com/office/drawing/2010/main">
                  <a14:imgLayer r:embed="rId30">
                    <a14:imgEffect>
                      <a14:saturation sat="66000"/>
                    </a14:imgEffect>
                  </a14:imgLayer>
                </a14:imgProps>
              </a:ext>
            </a:extLst>
          </a:blip>
          <a:stretch>
            <a:fillRect/>
          </a:stretch>
        </p:blipFill>
        <p:spPr>
          <a:xfrm>
            <a:off x="23615937" y="8100191"/>
            <a:ext cx="10778451" cy="10784583"/>
          </a:xfrm>
          <a:prstGeom prst="rect">
            <a:avLst/>
          </a:prstGeom>
          <a:noFill/>
        </p:spPr>
      </p:pic>
      <p:pic>
        <p:nvPicPr>
          <p:cNvPr id="50" name="Picture 49">
            <a:extLst>
              <a:ext uri="{FF2B5EF4-FFF2-40B4-BE49-F238E27FC236}">
                <a16:creationId xmlns:a16="http://schemas.microsoft.com/office/drawing/2014/main" id="{CA4DB43C-6DAD-D6B2-C429-DDFCBD1CC081}"/>
              </a:ext>
            </a:extLst>
          </p:cNvPr>
          <p:cNvPicPr>
            <a:picLocks noChangeAspect="1"/>
          </p:cNvPicPr>
          <p:nvPr/>
        </p:nvPicPr>
        <p:blipFill rotWithShape="1">
          <a:blip r:embed="rId20">
            <a:alphaModFix amt="70000"/>
          </a:blip>
          <a:srcRect l="2034" t="-11726" r="-2034" b="11726"/>
          <a:stretch/>
        </p:blipFill>
        <p:spPr>
          <a:xfrm rot="11618088">
            <a:off x="31528427" y="-72547"/>
            <a:ext cx="4423360" cy="11792249"/>
          </a:xfrm>
          <a:prstGeom prst="rect">
            <a:avLst/>
          </a:prstGeom>
        </p:spPr>
      </p:pic>
      <p:pic>
        <p:nvPicPr>
          <p:cNvPr id="12" name="Picture 11">
            <a:extLst>
              <a:ext uri="{FF2B5EF4-FFF2-40B4-BE49-F238E27FC236}">
                <a16:creationId xmlns:a16="http://schemas.microsoft.com/office/drawing/2014/main" id="{35388124-8453-53BD-3D7A-AF4C989D5E0B}"/>
              </a:ext>
            </a:extLst>
          </p:cNvPr>
          <p:cNvPicPr>
            <a:picLocks noChangeAspect="1"/>
          </p:cNvPicPr>
          <p:nvPr/>
        </p:nvPicPr>
        <p:blipFill>
          <a:blip r:embed="rId15">
            <a:alphaModFix amt="70000"/>
          </a:blip>
          <a:stretch>
            <a:fillRect/>
          </a:stretch>
        </p:blipFill>
        <p:spPr>
          <a:xfrm rot="4799301">
            <a:off x="20410713" y="20974048"/>
            <a:ext cx="5203298" cy="12552381"/>
          </a:xfrm>
          <a:prstGeom prst="rect">
            <a:avLst/>
          </a:prstGeom>
        </p:spPr>
      </p:pic>
    </p:spTree>
    <p:extLst>
      <p:ext uri="{BB962C8B-B14F-4D97-AF65-F5344CB8AC3E}">
        <p14:creationId xmlns:p14="http://schemas.microsoft.com/office/powerpoint/2010/main" val="425993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0BCB-F15E-6071-F18F-37C3C6853DCE}"/>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1B8CC88-EBB2-18B7-29B3-60457292A1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E5F0651-F36D-789F-B7AC-9A6AF9C20A34}"/>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4BF2C0D9-296D-CD51-7285-CF717361222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4BF642BC-0A23-3A4B-DA55-9DD2DF3101A4}"/>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B7830D9B-6BD3-CAF7-4D19-A1F7A46373C5}"/>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A7D6635A-4B31-356E-FD97-2835F44EF2D5}"/>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6C093F16-DBFF-3BD7-3DC9-A8DBD1CFB07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9BB7AD02-481B-E30D-B145-716674842FB3}"/>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692E43A4-997A-78AD-7AA2-589242F0BEEF}"/>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3A257B18-C9EE-9CB1-663A-5EE41735EB15}"/>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102AD9F3-834C-7F05-3A6B-3F528D716BF9}"/>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3A6043D6-EBBD-5C45-E244-3E3957AC2A11}"/>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31539233-4AF0-F1A6-6554-5A62857D6BD4}"/>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BB91688A-B871-CF1D-E365-3800380E4704}"/>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F0E063AF-3695-EFBD-0764-10FA560DB54A}"/>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FA9A892C-DC79-6D66-9AB7-48C1C162D0D8}"/>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2B4FCC81-F242-1EB0-C63D-A4A07DC596A3}"/>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A70FC0-6C5A-33BC-E7C0-8F0B3455934D}"/>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9F81BFD-ABB6-4A36-3648-2AA99317662D}"/>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A4E53D36-3A63-7E89-CEE1-D7D2322A007B}"/>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A51F4C60-5C46-F08E-7EF2-7E470688229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48D40DCE-93D4-C1CF-B643-9611296496C2}"/>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7187D58B-E9DF-4B35-9175-09040AD818BB}"/>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8FC4F68B-AE5B-5D32-BFFB-2B646C96AA73}"/>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4BCDDC39-7D34-A084-5E74-15404B21858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228D16B6-5D40-7CFA-B909-95EDE340EC1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684E1F0A-CA94-EA4B-4934-1F1731C87BF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D2B85254-0D9E-4206-9DF5-9A5838B5672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975943AF-93D4-BC6E-4FB9-3F78F13D0AD8}"/>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68EE5073-A34E-788C-70FF-7AC231D4FAB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572B9B6F-A863-AF8C-406F-E444AC569D70}"/>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B485DD0-E949-B1E9-6C4F-C37CA814111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532EB64F-6017-6B6F-4144-B96821FEB5D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767F52FC-508F-57D3-FE3A-E8A198AEE50E}"/>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33640560-AC5F-E89D-A116-88AE89C1DD57}"/>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D34A355E-3F07-1542-0732-43E0DA13495C}"/>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61DAC1D3-D353-8414-7B0E-43918E7B2C11}"/>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F7811DA6-90A1-94BF-E440-37AE5B47468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FDF9EFF2-D865-43B3-3D34-F6724DAF162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00011C4-0BAE-91EE-F5CC-B45AB5FA1D58}"/>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44158976-CEAB-5C47-60BE-E518FAF9CCC8}"/>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30E27CAD-B7B6-8AE5-9210-39B7FCBB8B0A}"/>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DF82680-AD7C-D2C5-5134-172146B17C92}"/>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F86C21F8-DF84-4442-D326-5C50DD10FB1B}"/>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A7555DD7-2DE6-5E21-8EE8-A8F59B2D5DE4}"/>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77890E60-3BA7-39C8-C3A5-A9866616998D}"/>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315396D2-A935-2DBB-6327-8EEB60F67AD5}"/>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5" name="Picture 4" descr="A triangle in a black background&#10;&#10;Description automatically generated">
            <a:extLst>
              <a:ext uri="{FF2B5EF4-FFF2-40B4-BE49-F238E27FC236}">
                <a16:creationId xmlns:a16="http://schemas.microsoft.com/office/drawing/2014/main" id="{4F37F5D6-6708-E448-C57C-0E2E2517303D}"/>
              </a:ext>
            </a:extLst>
          </p:cNvPr>
          <p:cNvPicPr>
            <a:picLocks noChangeAspect="1"/>
          </p:cNvPicPr>
          <p:nvPr/>
        </p:nvPicPr>
        <p:blipFill>
          <a:blip r:embed="rId18">
            <a:alphaModFix amt="85000"/>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2445783"/>
            <a:ext cx="2047722" cy="2080973"/>
          </a:xfrm>
          <a:prstGeom prst="rect">
            <a:avLst/>
          </a:prstGeom>
          <a:effectLst>
            <a:softEdge rad="50800"/>
          </a:effectLst>
        </p:spPr>
      </p:pic>
      <p:sp>
        <p:nvSpPr>
          <p:cNvPr id="58" name="TextBox 57">
            <a:extLst>
              <a:ext uri="{FF2B5EF4-FFF2-40B4-BE49-F238E27FC236}">
                <a16:creationId xmlns:a16="http://schemas.microsoft.com/office/drawing/2014/main" id="{01ABB729-A60E-8D64-88AC-89AB9002BDFD}"/>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bg2"/>
                </a:solidFill>
                <a:latin typeface="Alpenkreuzer" panose="02000500000000000000" pitchFamily="2" charset="0"/>
              </a:rPr>
              <a:t>A PARADOX</a:t>
            </a:r>
          </a:p>
        </p:txBody>
      </p:sp>
      <p:cxnSp>
        <p:nvCxnSpPr>
          <p:cNvPr id="6" name="Straight Connector 5">
            <a:extLst>
              <a:ext uri="{FF2B5EF4-FFF2-40B4-BE49-F238E27FC236}">
                <a16:creationId xmlns:a16="http://schemas.microsoft.com/office/drawing/2014/main" id="{339846A8-2780-CB14-9697-4C73672002AA}"/>
              </a:ext>
            </a:extLst>
          </p:cNvPr>
          <p:cNvCxnSpPr>
            <a:cxnSpLocks/>
          </p:cNvCxnSpPr>
          <p:nvPr/>
        </p:nvCxnSpPr>
        <p:spPr>
          <a:xfrm>
            <a:off x="548116" y="14210880"/>
            <a:ext cx="4365964" cy="83887"/>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2C02810-5253-710B-A189-65E223145108}"/>
              </a:ext>
            </a:extLst>
          </p:cNvPr>
          <p:cNvPicPr>
            <a:picLocks noChangeAspect="1"/>
          </p:cNvPicPr>
          <p:nvPr/>
        </p:nvPicPr>
        <p:blipFill>
          <a:blip r:embed="rId20"/>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CF6FD32B-DD64-4E1A-B0D3-AFF423369CA7}"/>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435ED2A2-41EB-BB12-36D2-66E5EADECB32}"/>
                </a:ext>
              </a:extLst>
            </p:cNvPr>
            <p:cNvPicPr>
              <a:picLocks noChangeAspect="1"/>
            </p:cNvPicPr>
            <p:nvPr/>
          </p:nvPicPr>
          <p:blipFill rotWithShape="1">
            <a:blip r:embed="rId21">
              <a:duotone>
                <a:prstClr val="black"/>
                <a:schemeClr val="accent3">
                  <a:tint val="45000"/>
                  <a:satMod val="400000"/>
                </a:schemeClr>
              </a:duotone>
              <a:extLst>
                <a:ext uri="{BEBA8EAE-BF5A-486C-A8C5-ECC9F3942E4B}">
                  <a14:imgProps xmlns:a14="http://schemas.microsoft.com/office/drawing/2010/main">
                    <a14:imgLayer r:embed="rId2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B6831CA5-05F3-392B-2824-D7143AEB2E10}"/>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F48BAB3F-EEB9-95C3-28E8-370249DE52B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C1A6184F-18BE-396D-C009-7F656486C3DE}"/>
                </a:ext>
              </a:extLst>
            </p:cNvPr>
            <p:cNvPicPr>
              <a:picLocks noChangeAspect="1"/>
            </p:cNvPicPr>
            <p:nvPr/>
          </p:nvPicPr>
          <p:blipFill rotWithShape="1">
            <a:blip r:embed="rId23">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3B0AFE79-6A92-5CFA-02C1-2B930C5F4261}"/>
                </a:ext>
              </a:extLst>
            </p:cNvPr>
            <p:cNvPicPr>
              <a:picLocks noChangeAspect="1"/>
            </p:cNvPicPr>
            <p:nvPr/>
          </p:nvPicPr>
          <p:blipFill rotWithShape="1">
            <a:blip r:embed="rId24">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751EA3B5-A85C-D6EF-7C84-618DB3072A91}"/>
              </a:ext>
            </a:extLst>
          </p:cNvPr>
          <p:cNvPicPr>
            <a:picLocks noChangeAspect="1"/>
          </p:cNvPicPr>
          <p:nvPr/>
        </p:nvPicPr>
        <p:blipFill>
          <a:blip r:embed="rId26">
            <a:alphaModFix amt="56000"/>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2AB1F6A9-0080-E095-F327-5D09A16FBAFC}"/>
              </a:ext>
            </a:extLst>
          </p:cNvPr>
          <p:cNvSpPr/>
          <p:nvPr/>
        </p:nvSpPr>
        <p:spPr>
          <a:xfrm>
            <a:off x="8559347" y="-214964"/>
            <a:ext cx="37569139" cy="29596721"/>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6B69EB4-5937-FA68-3FEA-430826414731}"/>
              </a:ext>
            </a:extLst>
          </p:cNvPr>
          <p:cNvSpPr txBox="1"/>
          <p:nvPr/>
        </p:nvSpPr>
        <p:spPr>
          <a:xfrm>
            <a:off x="14128137" y="2270463"/>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A </a:t>
            </a:r>
            <a:r>
              <a:rPr lang="en-US" sz="8000" dirty="0">
                <a:solidFill>
                  <a:schemeClr val="bg2"/>
                </a:solidFill>
                <a:latin typeface="Alpenkreuzer" panose="02000500000000000000" pitchFamily="2" charset="0"/>
              </a:rPr>
              <a:t>paradox</a:t>
            </a:r>
            <a:endParaRPr lang="en-US" sz="8000" dirty="0">
              <a:solidFill>
                <a:schemeClr val="bg2"/>
              </a:solidFill>
              <a:latin typeface="Alpenkreuzer" panose="02000500000000000000" pitchFamily="2" charset="0"/>
              <a:ea typeface="+mn-ea"/>
              <a:cs typeface="+mn-cs"/>
            </a:endParaRPr>
          </a:p>
        </p:txBody>
      </p:sp>
      <p:sp>
        <p:nvSpPr>
          <p:cNvPr id="14" name="Trapezoid 13">
            <a:extLst>
              <a:ext uri="{FF2B5EF4-FFF2-40B4-BE49-F238E27FC236}">
                <a16:creationId xmlns:a16="http://schemas.microsoft.com/office/drawing/2014/main" id="{2C1E550B-D8C0-C2A8-0C82-BCA5A70E885B}"/>
              </a:ext>
            </a:extLst>
          </p:cNvPr>
          <p:cNvSpPr/>
          <p:nvPr/>
        </p:nvSpPr>
        <p:spPr>
          <a:xfrm rot="5400000">
            <a:off x="17187164" y="4698581"/>
            <a:ext cx="17562943" cy="19029426"/>
          </a:xfrm>
          <a:prstGeom prst="trapezoid">
            <a:avLst>
              <a:gd name="adj" fmla="val 0"/>
            </a:avLst>
          </a:prstGeom>
          <a:solidFill>
            <a:srgbClr val="8B8D8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9F0A64D2-E075-4647-BDF1-C8318BCD3DA6}"/>
              </a:ext>
            </a:extLst>
          </p:cNvPr>
          <p:cNvSpPr/>
          <p:nvPr/>
        </p:nvSpPr>
        <p:spPr>
          <a:xfrm rot="5400000">
            <a:off x="17942998" y="5289419"/>
            <a:ext cx="16051273" cy="17847748"/>
          </a:xfrm>
          <a:prstGeom prst="trapezoid">
            <a:avLst>
              <a:gd name="adj" fmla="val 0"/>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v screen overlay Vectors &amp; Illustrations for Free Download | Freepik">
            <a:extLst>
              <a:ext uri="{FF2B5EF4-FFF2-40B4-BE49-F238E27FC236}">
                <a16:creationId xmlns:a16="http://schemas.microsoft.com/office/drawing/2014/main" id="{1B12DA94-2767-7C3E-C084-CE14ACF2E3D0}"/>
              </a:ext>
            </a:extLst>
          </p:cNvPr>
          <p:cNvPicPr>
            <a:picLocks noChangeAspect="1" noChangeArrowheads="1"/>
          </p:cNvPicPr>
          <p:nvPr/>
        </p:nvPicPr>
        <p:blipFill>
          <a:blip r:embed="rId28">
            <a:alphaModFix amt="26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18002049" y="5342079"/>
            <a:ext cx="15867744" cy="17558895"/>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CEC87191-1475-6877-A309-0DE6BDF03E5B}"/>
              </a:ext>
            </a:extLst>
          </p:cNvPr>
          <p:cNvSpPr/>
          <p:nvPr/>
        </p:nvSpPr>
        <p:spPr>
          <a:xfrm flipH="1">
            <a:off x="25765434" y="5728542"/>
            <a:ext cx="442656" cy="32312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1" name="Content Placeholder 2">
            <a:extLst>
              <a:ext uri="{FF2B5EF4-FFF2-40B4-BE49-F238E27FC236}">
                <a16:creationId xmlns:a16="http://schemas.microsoft.com/office/drawing/2014/main" id="{2DE2FC0F-E686-B972-8482-528EEEAD337D}"/>
              </a:ext>
            </a:extLst>
          </p:cNvPr>
          <p:cNvSpPr txBox="1">
            <a:spLocks/>
          </p:cNvSpPr>
          <p:nvPr/>
        </p:nvSpPr>
        <p:spPr>
          <a:xfrm>
            <a:off x="17647403" y="10857182"/>
            <a:ext cx="16341479" cy="5703377"/>
          </a:xfrm>
          <a:prstGeom prst="rect">
            <a:avLst/>
          </a:prstGeom>
        </p:spPr>
        <p:txBody>
          <a:bodyPr>
            <a:no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8000" dirty="0">
              <a:solidFill>
                <a:srgbClr val="F0F0F0"/>
              </a:solidFill>
              <a:latin typeface="Bahnschrift SemiBold Condensed" panose="020B0502040204020203" pitchFamily="34" charset="0"/>
            </a:endParaRPr>
          </a:p>
          <a:p>
            <a:pPr algn="ctr"/>
            <a:r>
              <a:rPr lang="en-US" sz="8000" dirty="0">
                <a:solidFill>
                  <a:srgbClr val="F0F0F0"/>
                </a:solidFill>
                <a:latin typeface="Bahnschrift SemiBold Condensed" panose="020B0502040204020203" pitchFamily="34" charset="0"/>
              </a:rPr>
              <a:t>However, due to their awareness of surveillance and what surveillance entails they contribute to the realization of conformity.</a:t>
            </a:r>
          </a:p>
          <a:p>
            <a:pPr marL="0" indent="0" algn="ctr">
              <a:buNone/>
            </a:pPr>
            <a:endParaRPr lang="en-US" sz="8000" dirty="0">
              <a:solidFill>
                <a:srgbClr val="F0F0F0"/>
              </a:solidFill>
              <a:latin typeface="Bahnschrift SemiBold Condensed" panose="020B0502040204020203" pitchFamily="34" charset="0"/>
            </a:endParaRPr>
          </a:p>
        </p:txBody>
      </p:sp>
      <p:sp>
        <p:nvSpPr>
          <p:cNvPr id="18" name="TextBox 17">
            <a:extLst>
              <a:ext uri="{FF2B5EF4-FFF2-40B4-BE49-F238E27FC236}">
                <a16:creationId xmlns:a16="http://schemas.microsoft.com/office/drawing/2014/main" id="{AA706A1D-D117-04CE-9C4D-2235773FEEC6}"/>
              </a:ext>
            </a:extLst>
          </p:cNvPr>
          <p:cNvSpPr txBox="1"/>
          <p:nvPr/>
        </p:nvSpPr>
        <p:spPr>
          <a:xfrm>
            <a:off x="18132766" y="6917262"/>
            <a:ext cx="15270138" cy="5016758"/>
          </a:xfrm>
          <a:prstGeom prst="rect">
            <a:avLst/>
          </a:prstGeom>
          <a:noFill/>
        </p:spPr>
        <p:txBody>
          <a:bodyPr wrap="square">
            <a:spAutoFit/>
          </a:bodyPr>
          <a:lstStyle/>
          <a:p>
            <a:pPr marL="1143000" indent="-1143000" algn="ctr">
              <a:buFont typeface="Arial" panose="020B0604020202020204" pitchFamily="34" charset="0"/>
              <a:buChar char="•"/>
            </a:pPr>
            <a:r>
              <a:rPr lang="en-US" sz="8000" dirty="0">
                <a:solidFill>
                  <a:srgbClr val="F0F0F0"/>
                </a:solidFill>
                <a:latin typeface="Bahnschrift SemiBold Condensed" panose="020B0502040204020203" pitchFamily="34" charset="0"/>
              </a:rPr>
              <a:t>Gen Z is constantly being oversaturated with possibilities in regard to their individualism enabling a sense of agency over who they are.</a:t>
            </a:r>
          </a:p>
        </p:txBody>
      </p:sp>
      <p:sp>
        <p:nvSpPr>
          <p:cNvPr id="24" name="TextBox 23">
            <a:extLst>
              <a:ext uri="{FF2B5EF4-FFF2-40B4-BE49-F238E27FC236}">
                <a16:creationId xmlns:a16="http://schemas.microsoft.com/office/drawing/2014/main" id="{CA138C21-1147-011A-5394-2FDBCFCA9B1E}"/>
              </a:ext>
            </a:extLst>
          </p:cNvPr>
          <p:cNvSpPr txBox="1"/>
          <p:nvPr/>
        </p:nvSpPr>
        <p:spPr>
          <a:xfrm>
            <a:off x="18037350" y="17892490"/>
            <a:ext cx="16341479" cy="2554545"/>
          </a:xfrm>
          <a:prstGeom prst="rect">
            <a:avLst/>
          </a:prstGeom>
          <a:noFill/>
        </p:spPr>
        <p:txBody>
          <a:bodyPr wrap="square">
            <a:spAutoFit/>
          </a:bodyPr>
          <a:lstStyle/>
          <a:p>
            <a:pPr marL="1143000" indent="-1143000" algn="ctr">
              <a:buFont typeface="Arial" panose="020B0604020202020204" pitchFamily="34" charset="0"/>
              <a:buChar char="•"/>
            </a:pPr>
            <a:r>
              <a:rPr lang="en-US" sz="8000" dirty="0">
                <a:solidFill>
                  <a:srgbClr val="F0F0F0"/>
                </a:solidFill>
                <a:latin typeface="Bahnschrift SemiBold Condensed" panose="020B0502040204020203" pitchFamily="34" charset="0"/>
              </a:rPr>
              <a:t>Falling victim to Chomsky's manufactured consent...</a:t>
            </a:r>
          </a:p>
        </p:txBody>
      </p:sp>
    </p:spTree>
    <p:extLst>
      <p:ext uri="{BB962C8B-B14F-4D97-AF65-F5344CB8AC3E}">
        <p14:creationId xmlns:p14="http://schemas.microsoft.com/office/powerpoint/2010/main" val="341365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01F2-509E-5475-8887-D7D96F346984}"/>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C5879C00-7B5D-5516-D01F-4521D3F964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530CBDA-8DFD-D4B5-E493-D7B0601745F0}"/>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8ACBCC8C-709A-160F-B094-80789BC9E39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EF374961-423F-A0D8-AB2B-AB481CF6CC90}"/>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2999AE07-4896-CD9C-04D5-1BAA2BD1A446}"/>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0E3CD5E3-7A2C-78B2-ECC7-340683095CDB}"/>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31A466BD-E5A4-A99D-8E07-ACF272D5741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9201925-B7A8-B530-F1B3-899EEBA32FEA}"/>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9F2A66A8-CE45-6E1F-41CC-BD2AF750D2C1}"/>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2FA0B4C2-CEEC-816A-0FBB-C71C630CBED2}"/>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55278DF9-90AB-0E8D-85F9-EEAA250AECD0}"/>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C4C2526A-9125-0216-EC94-99D1BE37B211}"/>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119447A1-FA10-67EF-727C-B9D92AC868BF}"/>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D6E1DDAA-1CEF-4BA3-52A7-4C2AC883FB15}"/>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E5048500-A985-442F-1E65-62696B42F646}"/>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48015D3F-3249-3AF4-45F1-1EC319404860}"/>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BF002819-B621-C1B8-31BA-8021DBD26D28}"/>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77266A-A4C0-3491-62F8-5512A11CC0E0}"/>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80AE02A3-5438-4AD2-FD71-50BE491E1EA2}"/>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66B7089B-E92A-CA0D-A0EC-7E327145702F}"/>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6A7D28BF-DC47-07EE-3543-5ED8FF13CFE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2D92CDDF-EDD9-1B9F-F6CE-82F90DB4B840}"/>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AEA2F339-AAA6-309F-2A90-31B997320C68}"/>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DED5DC09-4994-6754-9BEA-266640988497}"/>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8038E837-5C96-2BA4-5F52-5229AA627DDE}"/>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343874CD-B553-1003-E548-436C65B58B1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1E0294E8-A77C-76D8-90F7-A08986C85B8B}"/>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E9F8397C-2954-1787-09C5-9C769D9D5D1C}"/>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3B538D99-EF07-FA03-B6CF-D0B0854A454C}"/>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D8CE9A5A-F81E-1605-BE55-6E3F5EDB3F9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44E234AC-A8F9-375D-1595-C5BC08002B4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812E30B1-4ED1-5F8A-E8D0-8114F77CC1E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CF08BE98-A34F-3A7A-B5EE-AA68A8FBE3EE}"/>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EFD459E5-F01A-EA67-FDF1-7AEBD5C2660D}"/>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8BF5F523-30DD-6431-1DE8-F8115B06172E}"/>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67C28B5B-CC4E-B195-CC15-2B26E86BF48E}"/>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BC76E6B3-82A9-641D-089D-73F22E55A1E2}"/>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B966F184-61C0-D8F6-9344-4C3BA7A798C4}"/>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246DDAD5-4A4F-B2D8-AD10-E2EAA565F618}"/>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56594F5D-C9D8-6D88-B430-05E9083F2C0B}"/>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F7758EFC-5B8C-E477-5B63-D44BA8D843DE}"/>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8304AA31-EBF9-42EE-0F41-7A1B4C040AEE}"/>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F3BB6E59-D799-B6A0-DB96-B45DB1A048A4}"/>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F16BCDBB-1644-8963-06CD-578A414E0A58}"/>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72E016C1-56D5-11C8-6950-0C785799E573}"/>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6F084050-834D-BD1A-BC09-B3E2CAB8D146}"/>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A1F9563F-4F4D-D9D8-9010-FD587BE17465}"/>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5" name="Picture 4" descr="A triangle in a black background&#10;&#10;Description automatically generated">
            <a:extLst>
              <a:ext uri="{FF2B5EF4-FFF2-40B4-BE49-F238E27FC236}">
                <a16:creationId xmlns:a16="http://schemas.microsoft.com/office/drawing/2014/main" id="{DA10B567-62EF-A29B-4538-B547E0C2C60B}"/>
              </a:ext>
            </a:extLst>
          </p:cNvPr>
          <p:cNvPicPr>
            <a:picLocks noChangeAspect="1"/>
          </p:cNvPicPr>
          <p:nvPr/>
        </p:nvPicPr>
        <p:blipFill>
          <a:blip r:embed="rId18">
            <a:alphaModFix amt="85000"/>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2445783"/>
            <a:ext cx="2047722" cy="2080973"/>
          </a:xfrm>
          <a:prstGeom prst="rect">
            <a:avLst/>
          </a:prstGeom>
          <a:effectLst>
            <a:softEdge rad="50800"/>
          </a:effectLst>
        </p:spPr>
      </p:pic>
      <p:sp>
        <p:nvSpPr>
          <p:cNvPr id="58" name="TextBox 57">
            <a:extLst>
              <a:ext uri="{FF2B5EF4-FFF2-40B4-BE49-F238E27FC236}">
                <a16:creationId xmlns:a16="http://schemas.microsoft.com/office/drawing/2014/main" id="{F6C88C78-9E07-2CF8-B27D-7DA318249C5D}"/>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bg2"/>
                </a:solidFill>
                <a:latin typeface="Alpenkreuzer" panose="02000500000000000000" pitchFamily="2" charset="0"/>
              </a:rPr>
              <a:t>A PARADOX</a:t>
            </a:r>
          </a:p>
        </p:txBody>
      </p:sp>
      <p:cxnSp>
        <p:nvCxnSpPr>
          <p:cNvPr id="6" name="Straight Connector 5">
            <a:extLst>
              <a:ext uri="{FF2B5EF4-FFF2-40B4-BE49-F238E27FC236}">
                <a16:creationId xmlns:a16="http://schemas.microsoft.com/office/drawing/2014/main" id="{F7EBB835-53E7-2837-F91D-D69F0CA171AF}"/>
              </a:ext>
            </a:extLst>
          </p:cNvPr>
          <p:cNvCxnSpPr>
            <a:cxnSpLocks/>
          </p:cNvCxnSpPr>
          <p:nvPr/>
        </p:nvCxnSpPr>
        <p:spPr>
          <a:xfrm>
            <a:off x="548116" y="14210880"/>
            <a:ext cx="4365964" cy="83887"/>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86AC91D-9514-7180-A09F-E4BA21413BB8}"/>
              </a:ext>
            </a:extLst>
          </p:cNvPr>
          <p:cNvPicPr>
            <a:picLocks noChangeAspect="1"/>
          </p:cNvPicPr>
          <p:nvPr/>
        </p:nvPicPr>
        <p:blipFill>
          <a:blip r:embed="rId20"/>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3C4E6117-A49F-CD1C-830E-7949A62E0498}"/>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F57250BB-6D5F-BFA0-9E7E-5234ACA19D31}"/>
                </a:ext>
              </a:extLst>
            </p:cNvPr>
            <p:cNvPicPr>
              <a:picLocks noChangeAspect="1"/>
            </p:cNvPicPr>
            <p:nvPr/>
          </p:nvPicPr>
          <p:blipFill rotWithShape="1">
            <a:blip r:embed="rId21">
              <a:duotone>
                <a:prstClr val="black"/>
                <a:schemeClr val="accent3">
                  <a:tint val="45000"/>
                  <a:satMod val="400000"/>
                </a:schemeClr>
              </a:duotone>
              <a:extLst>
                <a:ext uri="{BEBA8EAE-BF5A-486C-A8C5-ECC9F3942E4B}">
                  <a14:imgProps xmlns:a14="http://schemas.microsoft.com/office/drawing/2010/main">
                    <a14:imgLayer r:embed="rId2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BAD539EE-0E8F-CAB4-C46C-66D8018DB234}"/>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FB760E01-886A-D761-9483-A097C01026DD}"/>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6B7BAC6-87F2-7E1D-11D0-175C6D7584E1}"/>
                </a:ext>
              </a:extLst>
            </p:cNvPr>
            <p:cNvPicPr>
              <a:picLocks noChangeAspect="1"/>
            </p:cNvPicPr>
            <p:nvPr/>
          </p:nvPicPr>
          <p:blipFill rotWithShape="1">
            <a:blip r:embed="rId23">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88375078-9708-8505-473D-1192BFCFB5DA}"/>
                </a:ext>
              </a:extLst>
            </p:cNvPr>
            <p:cNvPicPr>
              <a:picLocks noChangeAspect="1"/>
            </p:cNvPicPr>
            <p:nvPr/>
          </p:nvPicPr>
          <p:blipFill rotWithShape="1">
            <a:blip r:embed="rId24">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616878A9-8A83-7685-791F-4732453F3219}"/>
              </a:ext>
            </a:extLst>
          </p:cNvPr>
          <p:cNvPicPr>
            <a:picLocks noChangeAspect="1"/>
          </p:cNvPicPr>
          <p:nvPr/>
        </p:nvPicPr>
        <p:blipFill>
          <a:blip r:embed="rId26">
            <a:alphaModFix amt="56000"/>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C71CA2E8-9502-CA72-B898-C914D0A65D02}"/>
              </a:ext>
            </a:extLst>
          </p:cNvPr>
          <p:cNvSpPr/>
          <p:nvPr/>
        </p:nvSpPr>
        <p:spPr>
          <a:xfrm>
            <a:off x="8140737" y="-194608"/>
            <a:ext cx="37569139" cy="29502715"/>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0122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083B-F351-A87A-A44C-0F0FB1F274AB}"/>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BD0DE9C3-B219-F3B7-B3EC-48E563499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5B06200-A50B-6787-E252-395B8F8DE40B}"/>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828298-FE5E-0D7A-628B-B79ACFFB33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1ADBAC2E-B494-D1A9-D3D9-174BB06A0142}"/>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FD27A86D-BACF-EBE7-1B45-DCBE8B5BDD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DD1C3BD4-DEC3-3727-0DD1-D8D50630F16D}"/>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EF942F02-9B64-0515-EC73-2AF99D5B569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D1EDB20C-CF2A-C331-D952-0C03A9EAC85D}"/>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A69FE9D5-6BBD-6B24-19BB-930659EE6AD4}"/>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A7B854A6-EA5A-8AAE-A3E6-35332625D8FC}"/>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23EAE22D-CF3B-B54C-0F80-30A2B76E864F}"/>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893F15B8-7193-51C6-A3B4-9BBF594CC1F5}"/>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06E4DB08-311D-D85F-AA34-7FD399EDDD4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D0B5E793-D04C-D192-AB84-75C4C70A942E}"/>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051146DB-EB69-E05E-67EF-84F975E5610B}"/>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FE9F1A11-B416-97D1-DDB8-5119D62079CF}"/>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C2A43C12-D034-F3F6-4C02-6C828A0D89B1}"/>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AC5596-D98A-91FA-8D42-659CC4F5EB1C}"/>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8365DD9F-8DA6-10A7-7D81-BC9D6C262F5D}"/>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17F92175-CCB5-DF02-5683-7A0AEE69B831}"/>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C849153A-16DC-2FD4-ADA6-6DC1C0FC419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9236CF72-C498-2D84-3AF2-18EFBCA0DBB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E99EC194-189E-964A-3424-0F7250B19D83}"/>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3F53FEAF-C79C-551E-DE9A-CACF9FBF8477}"/>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7045B5A1-93BC-625E-E389-A595DB1ADA4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89ED3103-0EE1-1938-D809-E0D518831F1E}"/>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019D748C-426D-3A10-C000-D891971C89F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5AA1E187-7DC4-A2E3-7608-AD608D2663E4}"/>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0509F122-2DD9-BFA3-794E-DF5DE103F42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1583B537-0667-7014-E555-EDD3BA0AE53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E44455E6-5376-FCB2-2654-BC4C38FF330B}"/>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FBBD841E-BD4C-39D3-4BFA-CDE0FF25E7E4}"/>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C56679F7-481B-A061-E100-EF5C97243E60}"/>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3654315F-E3A9-57C0-AA86-52019D5F14AA}"/>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B57747FC-CE75-42D1-A06E-2B6DE27664A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BD5E69EE-829D-D8F6-6CF6-9801B07B5BEC}"/>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D98228E2-50C7-53F6-8A4F-1A32112199EF}"/>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3924940-D947-26A8-7241-226B1BD4555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76191391-861C-9FB3-F993-7DD92711E32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806F137-1E31-A8DB-F2AB-9675D57DA23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AA9AEF39-C6BA-1F33-348C-2FAACBAC6D9A}"/>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9C2830D8-0DED-03F8-508D-713F050A340D}"/>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E9C3259-EC16-10EC-5DC5-FB8870D31426}"/>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C8F7CAD7-69F5-9E64-9D4C-DBE8DD213CB5}"/>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15D69386-90A1-DC65-CB9D-FFF7AFC90CF2}"/>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C9425C8-071B-0A8F-B7E3-30F153F23D6A}"/>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E90DDC77-F67E-46E2-E9AA-7225585A1578}"/>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5" name="Picture 4" descr="A triangle in a black background&#10;&#10;Description automatically generated">
            <a:extLst>
              <a:ext uri="{FF2B5EF4-FFF2-40B4-BE49-F238E27FC236}">
                <a16:creationId xmlns:a16="http://schemas.microsoft.com/office/drawing/2014/main" id="{7EA19486-2AA3-A09C-06C9-2BE29B41C6C8}"/>
              </a:ext>
            </a:extLst>
          </p:cNvPr>
          <p:cNvPicPr>
            <a:picLocks noChangeAspect="1"/>
          </p:cNvPicPr>
          <p:nvPr/>
        </p:nvPicPr>
        <p:blipFill>
          <a:blip r:embed="rId18">
            <a:alphaModFix amt="85000"/>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2445783"/>
            <a:ext cx="2047722" cy="2080973"/>
          </a:xfrm>
          <a:prstGeom prst="rect">
            <a:avLst/>
          </a:prstGeom>
          <a:effectLst>
            <a:softEdge rad="50800"/>
          </a:effectLst>
        </p:spPr>
      </p:pic>
      <p:sp>
        <p:nvSpPr>
          <p:cNvPr id="58" name="TextBox 57">
            <a:extLst>
              <a:ext uri="{FF2B5EF4-FFF2-40B4-BE49-F238E27FC236}">
                <a16:creationId xmlns:a16="http://schemas.microsoft.com/office/drawing/2014/main" id="{D1C2D5ED-CCA8-B8B1-1DC1-C2C6F3F41C39}"/>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bg2"/>
                </a:solidFill>
                <a:latin typeface="Alpenkreuzer" panose="02000500000000000000" pitchFamily="2" charset="0"/>
              </a:rPr>
              <a:t>A PARADOX</a:t>
            </a:r>
          </a:p>
        </p:txBody>
      </p:sp>
      <p:cxnSp>
        <p:nvCxnSpPr>
          <p:cNvPr id="6" name="Straight Connector 5">
            <a:extLst>
              <a:ext uri="{FF2B5EF4-FFF2-40B4-BE49-F238E27FC236}">
                <a16:creationId xmlns:a16="http://schemas.microsoft.com/office/drawing/2014/main" id="{59D1107C-5FD9-9386-A187-9643DB5DD6C0}"/>
              </a:ext>
            </a:extLst>
          </p:cNvPr>
          <p:cNvCxnSpPr>
            <a:cxnSpLocks/>
          </p:cNvCxnSpPr>
          <p:nvPr/>
        </p:nvCxnSpPr>
        <p:spPr>
          <a:xfrm>
            <a:off x="548116" y="14210880"/>
            <a:ext cx="4365964" cy="83887"/>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34B35FB-F70F-09A2-F6ED-A11F45F78F37}"/>
              </a:ext>
            </a:extLst>
          </p:cNvPr>
          <p:cNvPicPr>
            <a:picLocks noChangeAspect="1"/>
          </p:cNvPicPr>
          <p:nvPr/>
        </p:nvPicPr>
        <p:blipFill>
          <a:blip r:embed="rId20"/>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D4A3DF9D-6EE3-FDBD-AD54-BDCA045B169C}"/>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8B6FA57B-A711-66E1-42EF-6D1AE1C26E46}"/>
                </a:ext>
              </a:extLst>
            </p:cNvPr>
            <p:cNvPicPr>
              <a:picLocks noChangeAspect="1"/>
            </p:cNvPicPr>
            <p:nvPr/>
          </p:nvPicPr>
          <p:blipFill rotWithShape="1">
            <a:blip r:embed="rId21">
              <a:duotone>
                <a:prstClr val="black"/>
                <a:schemeClr val="accent3">
                  <a:tint val="45000"/>
                  <a:satMod val="400000"/>
                </a:schemeClr>
              </a:duotone>
              <a:extLst>
                <a:ext uri="{BEBA8EAE-BF5A-486C-A8C5-ECC9F3942E4B}">
                  <a14:imgProps xmlns:a14="http://schemas.microsoft.com/office/drawing/2010/main">
                    <a14:imgLayer r:embed="rId2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2A625614-C7CC-A179-5A2F-10625157C862}"/>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DED4552-50A5-0E3A-30D8-A45C8A070E66}"/>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8AA9F6D0-B2D4-F130-388D-131A0DAB4358}"/>
                </a:ext>
              </a:extLst>
            </p:cNvPr>
            <p:cNvPicPr>
              <a:picLocks noChangeAspect="1"/>
            </p:cNvPicPr>
            <p:nvPr/>
          </p:nvPicPr>
          <p:blipFill rotWithShape="1">
            <a:blip r:embed="rId23">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BF2DE43C-5F68-C4BA-FD0F-FDA8DCB4977F}"/>
                </a:ext>
              </a:extLst>
            </p:cNvPr>
            <p:cNvPicPr>
              <a:picLocks noChangeAspect="1"/>
            </p:cNvPicPr>
            <p:nvPr/>
          </p:nvPicPr>
          <p:blipFill rotWithShape="1">
            <a:blip r:embed="rId24">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9474F14F-F4EF-B71A-151D-DDDA3E5F821A}"/>
              </a:ext>
            </a:extLst>
          </p:cNvPr>
          <p:cNvPicPr>
            <a:picLocks noChangeAspect="1"/>
          </p:cNvPicPr>
          <p:nvPr/>
        </p:nvPicPr>
        <p:blipFill>
          <a:blip r:embed="rId26">
            <a:alphaModFix amt="56000"/>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086ADCF8-F9A3-734C-37AC-7B9C310223D0}"/>
              </a:ext>
            </a:extLst>
          </p:cNvPr>
          <p:cNvSpPr/>
          <p:nvPr/>
        </p:nvSpPr>
        <p:spPr>
          <a:xfrm>
            <a:off x="8140737" y="-194608"/>
            <a:ext cx="37569139" cy="29502715"/>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1BE51CA-9BB8-413B-B731-8CC6A790C7B9}"/>
              </a:ext>
            </a:extLst>
          </p:cNvPr>
          <p:cNvSpPr txBox="1"/>
          <p:nvPr/>
        </p:nvSpPr>
        <p:spPr>
          <a:xfrm>
            <a:off x="14005184" y="1564857"/>
            <a:ext cx="23717250" cy="2554545"/>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A </a:t>
            </a:r>
            <a:r>
              <a:rPr lang="en-US" sz="8000" dirty="0">
                <a:solidFill>
                  <a:schemeClr val="bg2"/>
                </a:solidFill>
                <a:latin typeface="Alpenkreuzer" panose="02000500000000000000" pitchFamily="2" charset="0"/>
              </a:rPr>
              <a:t>paradox</a:t>
            </a:r>
            <a:r>
              <a:rPr lang="en-US" sz="8000" dirty="0">
                <a:solidFill>
                  <a:schemeClr val="bg2"/>
                </a:solidFill>
                <a:latin typeface="Bahnschrift SemiBold Condensed" panose="020B0502040204020203" pitchFamily="34" charset="0"/>
              </a:rPr>
              <a:t>:</a:t>
            </a:r>
            <a:r>
              <a:rPr lang="en-US" sz="8000" dirty="0">
                <a:solidFill>
                  <a:schemeClr val="bg2"/>
                </a:solidFill>
                <a:latin typeface="Alpenkreuzer" panose="02000500000000000000" pitchFamily="2" charset="0"/>
              </a:rPr>
              <a:t> </a:t>
            </a:r>
          </a:p>
          <a:p>
            <a:pPr algn="ctr"/>
            <a:r>
              <a:rPr lang="en-US" sz="8000" dirty="0">
                <a:solidFill>
                  <a:schemeClr val="bg2"/>
                </a:solidFill>
                <a:latin typeface="Alpenkreuzer" panose="02000500000000000000" pitchFamily="2" charset="0"/>
              </a:rPr>
              <a:t>Manufactured Consent</a:t>
            </a:r>
            <a:endParaRPr lang="en-US" sz="8000" dirty="0">
              <a:solidFill>
                <a:schemeClr val="bg2"/>
              </a:solidFill>
              <a:latin typeface="Alpenkreuzer" panose="02000500000000000000" pitchFamily="2" charset="0"/>
              <a:ea typeface="+mn-ea"/>
              <a:cs typeface="+mn-cs"/>
            </a:endParaRPr>
          </a:p>
        </p:txBody>
      </p:sp>
      <p:pic>
        <p:nvPicPr>
          <p:cNvPr id="21" name="Picture 6" descr="manufacturing consent - AbeBooks">
            <a:extLst>
              <a:ext uri="{FF2B5EF4-FFF2-40B4-BE49-F238E27FC236}">
                <a16:creationId xmlns:a16="http://schemas.microsoft.com/office/drawing/2014/main" id="{568B615B-A881-C45A-5F0E-C625520AAC30}"/>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733285" y="4698170"/>
            <a:ext cx="13670991" cy="2018749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3C72233-A6EF-2ADE-3398-4BF2A1122761}"/>
              </a:ext>
            </a:extLst>
          </p:cNvPr>
          <p:cNvGrpSpPr/>
          <p:nvPr/>
        </p:nvGrpSpPr>
        <p:grpSpPr>
          <a:xfrm rot="754299">
            <a:off x="9367363" y="6809840"/>
            <a:ext cx="9275643" cy="12856304"/>
            <a:chOff x="-13158706" y="9608163"/>
            <a:chExt cx="9756076" cy="13252184"/>
          </a:xfrm>
        </p:grpSpPr>
        <p:sp>
          <p:nvSpPr>
            <p:cNvPr id="24" name="Rectangle 23">
              <a:extLst>
                <a:ext uri="{FF2B5EF4-FFF2-40B4-BE49-F238E27FC236}">
                  <a16:creationId xmlns:a16="http://schemas.microsoft.com/office/drawing/2014/main" id="{1E1CF9D6-113B-5105-99D1-B2735C66AA12}"/>
                </a:ext>
              </a:extLst>
            </p:cNvPr>
            <p:cNvSpPr/>
            <p:nvPr/>
          </p:nvSpPr>
          <p:spPr>
            <a:xfrm>
              <a:off x="-13158706" y="9608163"/>
              <a:ext cx="9756076" cy="13252184"/>
            </a:xfrm>
            <a:prstGeom prst="rect">
              <a:avLst/>
            </a:prstGeom>
            <a:solidFill>
              <a:srgbClr val="CCCCCC"/>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D98E105-1FD7-866C-E0F5-C003D65016FA}"/>
                </a:ext>
              </a:extLst>
            </p:cNvPr>
            <p:cNvSpPr txBox="1"/>
            <p:nvPr/>
          </p:nvSpPr>
          <p:spPr>
            <a:xfrm>
              <a:off x="-12958143" y="13014837"/>
              <a:ext cx="9467462" cy="5329864"/>
            </a:xfrm>
            <a:prstGeom prst="rect">
              <a:avLst/>
            </a:prstGeom>
            <a:noFill/>
          </p:spPr>
          <p:txBody>
            <a:bodyPr wrap="square">
              <a:spAutoFit/>
            </a:bodyPr>
            <a:lstStyle/>
            <a:p>
              <a:pPr algn="ctr"/>
              <a:r>
                <a:rPr lang="en-US" sz="6600" dirty="0">
                  <a:solidFill>
                    <a:srgbClr val="4F4F4A"/>
                  </a:solidFill>
                  <a:latin typeface="Bahnschrift SemiBold Condensed" panose="020B0502040204020203" pitchFamily="34" charset="0"/>
                </a:rPr>
                <a:t>Mass communication media is used as a way to manage public opinion through the manufacturing of fake/false choices to force ideologies. </a:t>
              </a:r>
            </a:p>
          </p:txBody>
        </p:sp>
      </p:grpSp>
      <p:grpSp>
        <p:nvGrpSpPr>
          <p:cNvPr id="26" name="Group 25">
            <a:extLst>
              <a:ext uri="{FF2B5EF4-FFF2-40B4-BE49-F238E27FC236}">
                <a16:creationId xmlns:a16="http://schemas.microsoft.com/office/drawing/2014/main" id="{ADBD536A-EFEB-33A9-2551-E778E8369833}"/>
              </a:ext>
            </a:extLst>
          </p:cNvPr>
          <p:cNvGrpSpPr/>
          <p:nvPr/>
        </p:nvGrpSpPr>
        <p:grpSpPr>
          <a:xfrm rot="21038643">
            <a:off x="32575484" y="11450779"/>
            <a:ext cx="9641430" cy="12856304"/>
            <a:chOff x="45834141" y="9028555"/>
            <a:chExt cx="9641430" cy="12856304"/>
          </a:xfrm>
        </p:grpSpPr>
        <p:sp>
          <p:nvSpPr>
            <p:cNvPr id="27" name="Rectangle 26">
              <a:extLst>
                <a:ext uri="{FF2B5EF4-FFF2-40B4-BE49-F238E27FC236}">
                  <a16:creationId xmlns:a16="http://schemas.microsoft.com/office/drawing/2014/main" id="{CBE345BD-5F00-DB9F-CB83-A45890358652}"/>
                </a:ext>
              </a:extLst>
            </p:cNvPr>
            <p:cNvSpPr/>
            <p:nvPr/>
          </p:nvSpPr>
          <p:spPr>
            <a:xfrm>
              <a:off x="46199928" y="9028555"/>
              <a:ext cx="9275643" cy="12856304"/>
            </a:xfrm>
            <a:prstGeom prst="rect">
              <a:avLst/>
            </a:prstGeom>
            <a:solidFill>
              <a:srgbClr val="CCCCCC"/>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7CE324D-C76A-DE65-4AA7-3BF72242546D}"/>
                </a:ext>
              </a:extLst>
            </p:cNvPr>
            <p:cNvSpPr txBox="1"/>
            <p:nvPr/>
          </p:nvSpPr>
          <p:spPr>
            <a:xfrm>
              <a:off x="45834141" y="10763093"/>
              <a:ext cx="9174887" cy="10992753"/>
            </a:xfrm>
            <a:prstGeom prst="rect">
              <a:avLst/>
            </a:prstGeom>
            <a:noFill/>
          </p:spPr>
          <p:txBody>
            <a:bodyPr wrap="square">
              <a:spAutoFit/>
            </a:bodyPr>
            <a:lstStyle/>
            <a:p>
              <a:pPr marL="857250" indent="-857250" algn="ctr">
                <a:buFont typeface="Arial" panose="020B0604020202020204" pitchFamily="34" charset="0"/>
                <a:buChar char="•"/>
              </a:pPr>
              <a:r>
                <a:rPr lang="en-US" sz="6600" dirty="0">
                  <a:solidFill>
                    <a:srgbClr val="4F4F4A"/>
                  </a:solidFill>
                  <a:latin typeface="Bahnschrift SemiBold Condensed" panose="020B0502040204020203" pitchFamily="34" charset="0"/>
                </a:rPr>
                <a:t>Intentional division via targeted ads that enable confirmation bias</a:t>
              </a:r>
            </a:p>
            <a:p>
              <a:pPr marL="857250" indent="-857250" algn="ctr">
                <a:buFont typeface="Arial" panose="020B0604020202020204" pitchFamily="34" charset="0"/>
                <a:buChar char="•"/>
              </a:pPr>
              <a:r>
                <a:rPr lang="en-US" sz="6600" dirty="0">
                  <a:solidFill>
                    <a:srgbClr val="4F4F4A"/>
                  </a:solidFill>
                  <a:latin typeface="Bahnschrift SemiBold Condensed" panose="020B0502040204020203" pitchFamily="34" charset="0"/>
                </a:rPr>
                <a:t>More people interact - the more engagement - the more big tech knows about you- sell and use your information.</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endParaRPr lang="en-US" sz="6500" dirty="0">
                <a:solidFill>
                  <a:srgbClr val="1C1C1C"/>
                </a:solidFill>
                <a:latin typeface="Bahnschrift SemiBold Condensed" panose="020B0502040204020203" pitchFamily="34" charset="0"/>
              </a:endParaRPr>
            </a:p>
            <a:p>
              <a:pPr marR="0" lvl="0" algn="ctr" defTabSz="3429000" rtl="0" eaLnBrk="1" fontAlgn="auto" latinLnBrk="0" hangingPunct="1">
                <a:lnSpc>
                  <a:spcPct val="90000"/>
                </a:lnSpc>
                <a:spcBef>
                  <a:spcPts val="3750"/>
                </a:spcBef>
                <a:spcAft>
                  <a:spcPts val="0"/>
                </a:spcAft>
                <a:buClrTx/>
                <a:buSzTx/>
                <a:tabLst/>
                <a:defRPr/>
              </a:pPr>
              <a:endParaRPr kumimoji="0" lang="en-US" sz="6500" b="0" i="0" u="none" strike="noStrike" kern="1200" cap="none" spc="0" normalizeH="0" baseline="0" noProof="0" dirty="0">
                <a:ln>
                  <a:noFill/>
                </a:ln>
                <a:solidFill>
                  <a:srgbClr val="1C1C1C"/>
                </a:solidFill>
                <a:effectLst/>
                <a:uLnTx/>
                <a:uFillTx/>
                <a:latin typeface="Bahnschrift SemiBold Condensed" panose="020B0502040204020203" pitchFamily="34" charset="0"/>
              </a:endParaRPr>
            </a:p>
          </p:txBody>
        </p:sp>
      </p:grpSp>
    </p:spTree>
    <p:extLst>
      <p:ext uri="{BB962C8B-B14F-4D97-AF65-F5344CB8AC3E}">
        <p14:creationId xmlns:p14="http://schemas.microsoft.com/office/powerpoint/2010/main" val="41438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nodeType="clickEffect">
                                  <p:stCondLst>
                                    <p:cond delay="0"/>
                                  </p:stCondLst>
                                  <p:childTnLst>
                                    <p:animEffect transition="out" filter="wipe(up)">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1" fill="hold" nodeType="clickEffect">
                                  <p:stCondLst>
                                    <p:cond delay="0"/>
                                  </p:stCondLst>
                                  <p:childTnLst>
                                    <p:animEffect transition="out" filter="wipe(up)">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1" fill="hold" nodeType="clickEffect">
                                  <p:stCondLst>
                                    <p:cond delay="0"/>
                                  </p:stCondLst>
                                  <p:childTnLst>
                                    <p:animEffect transition="out" filter="wipe(up)">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083B-F351-A87A-A44C-0F0FB1F274AB}"/>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BD0DE9C3-B219-F3B7-B3EC-48E563499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5B06200-A50B-6787-E252-395B8F8DE40B}"/>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828298-FE5E-0D7A-628B-B79ACFFB33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1ADBAC2E-B494-D1A9-D3D9-174BB06A0142}"/>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FD27A86D-BACF-EBE7-1B45-DCBE8B5BDD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DD1C3BD4-DEC3-3727-0DD1-D8D50630F16D}"/>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EF942F02-9B64-0515-EC73-2AF99D5B569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D1EDB20C-CF2A-C331-D952-0C03A9EAC85D}"/>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A69FE9D5-6BBD-6B24-19BB-930659EE6AD4}"/>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A7B854A6-EA5A-8AAE-A3E6-35332625D8FC}"/>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23EAE22D-CF3B-B54C-0F80-30A2B76E864F}"/>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893F15B8-7193-51C6-A3B4-9BBF594CC1F5}"/>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06E4DB08-311D-D85F-AA34-7FD399EDDD4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D0B5E793-D04C-D192-AB84-75C4C70A942E}"/>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051146DB-EB69-E05E-67EF-84F975E5610B}"/>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FE9F1A11-B416-97D1-DDB8-5119D62079CF}"/>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C2A43C12-D034-F3F6-4C02-6C828A0D89B1}"/>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AC5596-D98A-91FA-8D42-659CC4F5EB1C}"/>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8365DD9F-8DA6-10A7-7D81-BC9D6C262F5D}"/>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17F92175-CCB5-DF02-5683-7A0AEE69B831}"/>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C849153A-16DC-2FD4-ADA6-6DC1C0FC419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9236CF72-C498-2D84-3AF2-18EFBCA0DBB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E99EC194-189E-964A-3424-0F7250B19D83}"/>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3F53FEAF-C79C-551E-DE9A-CACF9FBF8477}"/>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7045B5A1-93BC-625E-E389-A595DB1ADA4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89ED3103-0EE1-1938-D809-E0D518831F1E}"/>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019D748C-426D-3A10-C000-D891971C89F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5AA1E187-7DC4-A2E3-7608-AD608D2663E4}"/>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0509F122-2DD9-BFA3-794E-DF5DE103F42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1583B537-0667-7014-E555-EDD3BA0AE53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E44455E6-5376-FCB2-2654-BC4C38FF330B}"/>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FBBD841E-BD4C-39D3-4BFA-CDE0FF25E7E4}"/>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C56679F7-481B-A061-E100-EF5C97243E60}"/>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3654315F-E3A9-57C0-AA86-52019D5F14AA}"/>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B57747FC-CE75-42D1-A06E-2B6DE27664A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BD5E69EE-829D-D8F6-6CF6-9801B07B5BEC}"/>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D98228E2-50C7-53F6-8A4F-1A32112199EF}"/>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3924940-D947-26A8-7241-226B1BD4555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76191391-861C-9FB3-F993-7DD92711E32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A9AEF39-C6BA-1F33-348C-2FAACBAC6D9A}"/>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9C2830D8-0DED-03F8-508D-713F050A340D}"/>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E9C3259-EC16-10EC-5DC5-FB8870D31426}"/>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C8F7CAD7-69F5-9E64-9D4C-DBE8DD213CB5}"/>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15D69386-90A1-DC65-CB9D-FFF7AFC90CF2}"/>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C9425C8-071B-0A8F-B7E3-30F153F23D6A}"/>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E90DDC77-F67E-46E2-E9AA-7225585A1578}"/>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5" name="Picture 4" descr="A triangle in a black background&#10;&#10;Description automatically generated">
            <a:extLst>
              <a:ext uri="{FF2B5EF4-FFF2-40B4-BE49-F238E27FC236}">
                <a16:creationId xmlns:a16="http://schemas.microsoft.com/office/drawing/2014/main" id="{7EA19486-2AA3-A09C-06C9-2BE29B41C6C8}"/>
              </a:ext>
            </a:extLst>
          </p:cNvPr>
          <p:cNvPicPr>
            <a:picLocks noChangeAspect="1"/>
          </p:cNvPicPr>
          <p:nvPr/>
        </p:nvPicPr>
        <p:blipFill>
          <a:blip r:embed="rId18">
            <a:alphaModFix amt="85000"/>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2445783"/>
            <a:ext cx="2047722" cy="2080973"/>
          </a:xfrm>
          <a:prstGeom prst="rect">
            <a:avLst/>
          </a:prstGeom>
          <a:effectLst>
            <a:softEdge rad="50800"/>
          </a:effectLst>
        </p:spPr>
      </p:pic>
      <p:sp>
        <p:nvSpPr>
          <p:cNvPr id="58" name="TextBox 57">
            <a:extLst>
              <a:ext uri="{FF2B5EF4-FFF2-40B4-BE49-F238E27FC236}">
                <a16:creationId xmlns:a16="http://schemas.microsoft.com/office/drawing/2014/main" id="{D1C2D5ED-CCA8-B8B1-1DC1-C2C6F3F41C39}"/>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bg2"/>
                </a:solidFill>
                <a:latin typeface="Alpenkreuzer" panose="02000500000000000000" pitchFamily="2" charset="0"/>
              </a:rPr>
              <a:t>A PARADOX</a:t>
            </a:r>
          </a:p>
        </p:txBody>
      </p:sp>
      <p:cxnSp>
        <p:nvCxnSpPr>
          <p:cNvPr id="6" name="Straight Connector 5">
            <a:extLst>
              <a:ext uri="{FF2B5EF4-FFF2-40B4-BE49-F238E27FC236}">
                <a16:creationId xmlns:a16="http://schemas.microsoft.com/office/drawing/2014/main" id="{59D1107C-5FD9-9386-A187-9643DB5DD6C0}"/>
              </a:ext>
            </a:extLst>
          </p:cNvPr>
          <p:cNvCxnSpPr>
            <a:cxnSpLocks/>
          </p:cNvCxnSpPr>
          <p:nvPr/>
        </p:nvCxnSpPr>
        <p:spPr>
          <a:xfrm>
            <a:off x="548116" y="14210880"/>
            <a:ext cx="4365964" cy="83887"/>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34B35FB-F70F-09A2-F6ED-A11F45F78F37}"/>
              </a:ext>
            </a:extLst>
          </p:cNvPr>
          <p:cNvPicPr>
            <a:picLocks noChangeAspect="1"/>
          </p:cNvPicPr>
          <p:nvPr/>
        </p:nvPicPr>
        <p:blipFill>
          <a:blip r:embed="rId20"/>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D4A3DF9D-6EE3-FDBD-AD54-BDCA045B169C}"/>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8B6FA57B-A711-66E1-42EF-6D1AE1C26E46}"/>
                </a:ext>
              </a:extLst>
            </p:cNvPr>
            <p:cNvPicPr>
              <a:picLocks noChangeAspect="1"/>
            </p:cNvPicPr>
            <p:nvPr/>
          </p:nvPicPr>
          <p:blipFill rotWithShape="1">
            <a:blip r:embed="rId21">
              <a:duotone>
                <a:prstClr val="black"/>
                <a:schemeClr val="accent3">
                  <a:tint val="45000"/>
                  <a:satMod val="400000"/>
                </a:schemeClr>
              </a:duotone>
              <a:extLst>
                <a:ext uri="{BEBA8EAE-BF5A-486C-A8C5-ECC9F3942E4B}">
                  <a14:imgProps xmlns:a14="http://schemas.microsoft.com/office/drawing/2010/main">
                    <a14:imgLayer r:embed="rId2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2A625614-C7CC-A179-5A2F-10625157C862}"/>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DED4552-50A5-0E3A-30D8-A45C8A070E66}"/>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8AA9F6D0-B2D4-F130-388D-131A0DAB4358}"/>
                </a:ext>
              </a:extLst>
            </p:cNvPr>
            <p:cNvPicPr>
              <a:picLocks noChangeAspect="1"/>
            </p:cNvPicPr>
            <p:nvPr/>
          </p:nvPicPr>
          <p:blipFill rotWithShape="1">
            <a:blip r:embed="rId23">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BF2DE43C-5F68-C4BA-FD0F-FDA8DCB4977F}"/>
                </a:ext>
              </a:extLst>
            </p:cNvPr>
            <p:cNvPicPr>
              <a:picLocks noChangeAspect="1"/>
            </p:cNvPicPr>
            <p:nvPr/>
          </p:nvPicPr>
          <p:blipFill rotWithShape="1">
            <a:blip r:embed="rId24">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9474F14F-F4EF-B71A-151D-DDDA3E5F821A}"/>
              </a:ext>
            </a:extLst>
          </p:cNvPr>
          <p:cNvPicPr>
            <a:picLocks noChangeAspect="1"/>
          </p:cNvPicPr>
          <p:nvPr/>
        </p:nvPicPr>
        <p:blipFill>
          <a:blip r:embed="rId26">
            <a:alphaModFix amt="56000"/>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086ADCF8-F9A3-734C-37AC-7B9C310223D0}"/>
              </a:ext>
            </a:extLst>
          </p:cNvPr>
          <p:cNvSpPr/>
          <p:nvPr/>
        </p:nvSpPr>
        <p:spPr>
          <a:xfrm>
            <a:off x="8140737" y="-194608"/>
            <a:ext cx="37569139" cy="29502715"/>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Fahrenheit 451: Ray Bradbury: Amazon.com: Books">
            <a:extLst>
              <a:ext uri="{FF2B5EF4-FFF2-40B4-BE49-F238E27FC236}">
                <a16:creationId xmlns:a16="http://schemas.microsoft.com/office/drawing/2014/main" id="{2ACDEB2F-D2C8-9E56-1A13-62FE8FF95379}"/>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884102" y="5067641"/>
            <a:ext cx="13641840" cy="188951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BDD7517-A5CA-4105-ABED-5A1C9B41193A}"/>
              </a:ext>
            </a:extLst>
          </p:cNvPr>
          <p:cNvSpPr/>
          <p:nvPr/>
        </p:nvSpPr>
        <p:spPr>
          <a:xfrm>
            <a:off x="26091556" y="5125632"/>
            <a:ext cx="12993168" cy="18779174"/>
          </a:xfrm>
          <a:prstGeom prst="rect">
            <a:avLst/>
          </a:prstGeom>
          <a:solidFill>
            <a:srgbClr val="BD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0FE0C20-0ED1-B6E8-27DF-2B7C6AAD9F8B}"/>
              </a:ext>
            </a:extLst>
          </p:cNvPr>
          <p:cNvSpPr txBox="1"/>
          <p:nvPr/>
        </p:nvSpPr>
        <p:spPr>
          <a:xfrm>
            <a:off x="27164669" y="7868049"/>
            <a:ext cx="10553121" cy="3093154"/>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rgbClr val="0D0D0D"/>
                </a:solidFill>
                <a:latin typeface="Bahnschrift SemiBold Condensed" panose="020B0502040204020203" pitchFamily="34" charset="0"/>
              </a:rPr>
              <a:t>T</a:t>
            </a:r>
            <a:r>
              <a:rPr lang="en-US" sz="6500" b="0" i="0" dirty="0">
                <a:solidFill>
                  <a:srgbClr val="0D0D0D"/>
                </a:solidFill>
                <a:effectLst/>
                <a:latin typeface="Bahnschrift SemiBold Condensed" panose="020B0502040204020203" pitchFamily="34" charset="0"/>
              </a:rPr>
              <a:t>he government exercises control over society by suppressing and censoring literature</a:t>
            </a:r>
            <a:r>
              <a:rPr lang="en-US" sz="6500" dirty="0">
                <a:solidFill>
                  <a:srgbClr val="0D0D0D"/>
                </a:solidFill>
                <a:latin typeface="Bahnschrift SemiBold Condensed" panose="020B0502040204020203" pitchFamily="34" charset="0"/>
              </a:rPr>
              <a:t>. </a:t>
            </a:r>
            <a:endParaRPr lang="en-US" sz="6500" dirty="0">
              <a:latin typeface="Bahnschrift SemiBold Condensed" panose="020B0502040204020203" pitchFamily="34" charset="0"/>
            </a:endParaRPr>
          </a:p>
        </p:txBody>
      </p:sp>
      <p:sp>
        <p:nvSpPr>
          <p:cNvPr id="31" name="TextBox 30">
            <a:extLst>
              <a:ext uri="{FF2B5EF4-FFF2-40B4-BE49-F238E27FC236}">
                <a16:creationId xmlns:a16="http://schemas.microsoft.com/office/drawing/2014/main" id="{39E348CE-62AC-478A-5239-F3F1E838CC0E}"/>
              </a:ext>
            </a:extLst>
          </p:cNvPr>
          <p:cNvSpPr txBox="1"/>
          <p:nvPr/>
        </p:nvSpPr>
        <p:spPr>
          <a:xfrm>
            <a:off x="26249743" y="12337662"/>
            <a:ext cx="12364827" cy="6093976"/>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rgbClr val="0D0D0D"/>
                </a:solidFill>
                <a:latin typeface="Bahnschrift SemiBold Condensed" panose="020B0502040204020203" pitchFamily="34" charset="0"/>
              </a:rPr>
              <a:t>C</a:t>
            </a:r>
            <a:r>
              <a:rPr lang="en-US" sz="6500" b="0" i="0" dirty="0">
                <a:solidFill>
                  <a:srgbClr val="0D0D0D"/>
                </a:solidFill>
                <a:effectLst/>
                <a:latin typeface="Bahnschrift SemiBold Condensed" panose="020B0502040204020203" pitchFamily="34" charset="0"/>
              </a:rPr>
              <a:t>ontrolling the flow of information and limiting intellectual freedom, the government effectively manufactures consent, shaping society according to its own agenda and suppressing dissenting voices.</a:t>
            </a:r>
            <a:endParaRPr lang="en-US" sz="6500" dirty="0">
              <a:latin typeface="Bahnschrift SemiBold Condensed" panose="020B0502040204020203" pitchFamily="34" charset="0"/>
            </a:endParaRPr>
          </a:p>
        </p:txBody>
      </p:sp>
      <p:sp>
        <p:nvSpPr>
          <p:cNvPr id="32" name="TextBox 31">
            <a:extLst>
              <a:ext uri="{FF2B5EF4-FFF2-40B4-BE49-F238E27FC236}">
                <a16:creationId xmlns:a16="http://schemas.microsoft.com/office/drawing/2014/main" id="{E3D8F57C-B7FC-67EF-1D06-908DAE363592}"/>
              </a:ext>
            </a:extLst>
          </p:cNvPr>
          <p:cNvSpPr txBox="1"/>
          <p:nvPr/>
        </p:nvSpPr>
        <p:spPr>
          <a:xfrm>
            <a:off x="14005184" y="1564857"/>
            <a:ext cx="23717250" cy="2554545"/>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A </a:t>
            </a:r>
            <a:r>
              <a:rPr lang="en-US" sz="8000" dirty="0">
                <a:solidFill>
                  <a:schemeClr val="bg2"/>
                </a:solidFill>
                <a:latin typeface="Alpenkreuzer" panose="02000500000000000000" pitchFamily="2" charset="0"/>
              </a:rPr>
              <a:t>paradox</a:t>
            </a:r>
            <a:r>
              <a:rPr lang="en-US" sz="8000" dirty="0">
                <a:solidFill>
                  <a:schemeClr val="bg2"/>
                </a:solidFill>
                <a:latin typeface="Bahnschrift SemiBold Condensed" panose="020B0502040204020203" pitchFamily="34" charset="0"/>
              </a:rPr>
              <a:t>:</a:t>
            </a:r>
            <a:r>
              <a:rPr lang="en-US" sz="8000" dirty="0">
                <a:solidFill>
                  <a:schemeClr val="bg2"/>
                </a:solidFill>
                <a:latin typeface="Alpenkreuzer" panose="02000500000000000000" pitchFamily="2" charset="0"/>
              </a:rPr>
              <a:t> </a:t>
            </a:r>
          </a:p>
          <a:p>
            <a:pPr algn="ctr"/>
            <a:r>
              <a:rPr lang="en-US" sz="8000" dirty="0">
                <a:solidFill>
                  <a:schemeClr val="bg2"/>
                </a:solidFill>
                <a:latin typeface="Alpenkreuzer" panose="02000500000000000000" pitchFamily="2" charset="0"/>
              </a:rPr>
              <a:t>Fahrenheit 451</a:t>
            </a:r>
            <a:endParaRPr lang="en-US" sz="8000" dirty="0">
              <a:solidFill>
                <a:schemeClr val="bg2"/>
              </a:solidFill>
              <a:latin typeface="Alpenkreuzer" panose="02000500000000000000" pitchFamily="2" charset="0"/>
              <a:ea typeface="+mn-ea"/>
              <a:cs typeface="+mn-cs"/>
            </a:endParaRPr>
          </a:p>
        </p:txBody>
      </p:sp>
    </p:spTree>
    <p:extLst>
      <p:ext uri="{BB962C8B-B14F-4D97-AF65-F5344CB8AC3E}">
        <p14:creationId xmlns:p14="http://schemas.microsoft.com/office/powerpoint/2010/main" val="641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736B3030-6275-A13F-B6D6-C48463360D75}"/>
              </a:ext>
            </a:extLst>
          </p:cNvPr>
          <p:cNvSpPr/>
          <p:nvPr/>
        </p:nvSpPr>
        <p:spPr>
          <a:xfrm>
            <a:off x="8251348" y="-606200"/>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8804083-A69F-BA19-1D7C-2F7970D3098C}"/>
              </a:ext>
            </a:extLst>
          </p:cNvPr>
          <p:cNvCxnSpPr>
            <a:cxnSpLocks/>
          </p:cNvCxnSpPr>
          <p:nvPr/>
        </p:nvCxnSpPr>
        <p:spPr>
          <a:xfrm>
            <a:off x="3646383" y="16671216"/>
            <a:ext cx="4191742"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5" name="Picture 4" descr="A triangle in a black background&#10;&#10;Description automatically generated">
            <a:extLst>
              <a:ext uri="{FF2B5EF4-FFF2-40B4-BE49-F238E27FC236}">
                <a16:creationId xmlns:a16="http://schemas.microsoft.com/office/drawing/2014/main" id="{CD648198-68C5-E098-77AA-8D505551537B}"/>
              </a:ext>
            </a:extLst>
          </p:cNvPr>
          <p:cNvPicPr>
            <a:picLocks noChangeAspect="1"/>
          </p:cNvPicPr>
          <p:nvPr/>
        </p:nvPicPr>
        <p:blipFill>
          <a:blip r:embed="rId26">
            <a:alphaModFix amt="85000"/>
            <a:extLst>
              <a:ext uri="{BEBA8EAE-BF5A-486C-A8C5-ECC9F3942E4B}">
                <a14:imgProps xmlns:a14="http://schemas.microsoft.com/office/drawing/2010/main">
                  <a14:imgLayer r:embed="rId27">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14573271"/>
            <a:ext cx="2047722" cy="2080973"/>
          </a:xfrm>
          <a:prstGeom prst="rect">
            <a:avLst/>
          </a:prstGeom>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BRAVE </a:t>
            </a:r>
          </a:p>
          <a:p>
            <a:r>
              <a:rPr lang="en-US" sz="4000" dirty="0">
                <a:solidFill>
                  <a:srgbClr val="F0F0F0"/>
                </a:solidFill>
                <a:latin typeface="Alpenkreuzer" panose="02000500000000000000" pitchFamily="2" charset="0"/>
              </a:rPr>
              <a:t>NEW WORLD</a:t>
            </a:r>
          </a:p>
        </p:txBody>
      </p:sp>
      <p:sp>
        <p:nvSpPr>
          <p:cNvPr id="6" name="TextBox 5">
            <a:extLst>
              <a:ext uri="{FF2B5EF4-FFF2-40B4-BE49-F238E27FC236}">
                <a16:creationId xmlns:a16="http://schemas.microsoft.com/office/drawing/2014/main" id="{816235B9-AAF0-DAFE-C2E9-3070856AFDD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Brave New world</a:t>
            </a:r>
          </a:p>
        </p:txBody>
      </p:sp>
      <p:sp>
        <p:nvSpPr>
          <p:cNvPr id="7" name="TextBox 6">
            <a:extLst>
              <a:ext uri="{FF2B5EF4-FFF2-40B4-BE49-F238E27FC236}">
                <a16:creationId xmlns:a16="http://schemas.microsoft.com/office/drawing/2014/main" id="{C6C3FE86-2A8A-4403-5A9E-D954B482FE95}"/>
              </a:ext>
            </a:extLst>
          </p:cNvPr>
          <p:cNvSpPr txBox="1"/>
          <p:nvPr/>
        </p:nvSpPr>
        <p:spPr>
          <a:xfrm>
            <a:off x="15964621" y="2688614"/>
            <a:ext cx="19512139" cy="1631216"/>
          </a:xfrm>
          <a:prstGeom prst="rect">
            <a:avLst/>
          </a:prstGeom>
          <a:noFill/>
        </p:spPr>
        <p:txBody>
          <a:bodyPr wrap="square">
            <a:spAutoFit/>
          </a:bodyPr>
          <a:lstStyle/>
          <a:p>
            <a:pPr algn="ctr"/>
            <a:r>
              <a:rPr lang="en-US" sz="5000" dirty="0">
                <a:solidFill>
                  <a:schemeClr val="bg2"/>
                </a:solidFill>
                <a:latin typeface="Alpenkreuzer" panose="02000500000000000000" pitchFamily="2" charset="0"/>
                <a:ea typeface="+mn-ea"/>
                <a:cs typeface="+mn-cs"/>
              </a:rPr>
              <a:t>ILLUSION OF CHOICE AND OVERSATURATION OF MEDIA</a:t>
            </a:r>
          </a:p>
        </p:txBody>
      </p:sp>
      <p:grpSp>
        <p:nvGrpSpPr>
          <p:cNvPr id="27" name="Group 26">
            <a:extLst>
              <a:ext uri="{FF2B5EF4-FFF2-40B4-BE49-F238E27FC236}">
                <a16:creationId xmlns:a16="http://schemas.microsoft.com/office/drawing/2014/main" id="{6F22EAFD-2808-ADE8-5015-CAF8838FFC3C}"/>
              </a:ext>
            </a:extLst>
          </p:cNvPr>
          <p:cNvGrpSpPr/>
          <p:nvPr/>
        </p:nvGrpSpPr>
        <p:grpSpPr>
          <a:xfrm>
            <a:off x="18179988" y="4738676"/>
            <a:ext cx="14118886" cy="21597702"/>
            <a:chOff x="-31286057" y="-530806"/>
            <a:chExt cx="14118886" cy="21597702"/>
          </a:xfrm>
        </p:grpSpPr>
        <p:sp>
          <p:nvSpPr>
            <p:cNvPr id="15" name="Rectangle 14">
              <a:extLst>
                <a:ext uri="{FF2B5EF4-FFF2-40B4-BE49-F238E27FC236}">
                  <a16:creationId xmlns:a16="http://schemas.microsoft.com/office/drawing/2014/main" id="{0164AEEC-8082-F806-C441-4549404E3774}"/>
                </a:ext>
              </a:extLst>
            </p:cNvPr>
            <p:cNvSpPr/>
            <p:nvPr/>
          </p:nvSpPr>
          <p:spPr>
            <a:xfrm>
              <a:off x="-30787851" y="-181214"/>
              <a:ext cx="13492091" cy="19955036"/>
            </a:xfrm>
            <a:prstGeom prst="rect">
              <a:avLst/>
            </a:prstGeom>
            <a:solidFill>
              <a:srgbClr val="582A2B"/>
            </a:solidFill>
            <a:ln w="635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erson holding a sign&#10;&#10;Description automatically generated">
              <a:extLst>
                <a:ext uri="{FF2B5EF4-FFF2-40B4-BE49-F238E27FC236}">
                  <a16:creationId xmlns:a16="http://schemas.microsoft.com/office/drawing/2014/main" id="{B302E9E5-91B7-E754-812A-A9619C99F5D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286057" y="-530806"/>
              <a:ext cx="14118886" cy="21597702"/>
            </a:xfrm>
            <a:prstGeom prst="rect">
              <a:avLst/>
            </a:prstGeom>
          </p:spPr>
        </p:pic>
      </p:grpSp>
    </p:spTree>
    <p:extLst>
      <p:ext uri="{BB962C8B-B14F-4D97-AF65-F5344CB8AC3E}">
        <p14:creationId xmlns:p14="http://schemas.microsoft.com/office/powerpoint/2010/main" val="24052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Effect transition="in" filter="fade">
                                      <p:cBhvr>
                                        <p:cTn id="1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736B3030-6275-A13F-B6D6-C48463360D75}"/>
              </a:ext>
            </a:extLst>
          </p:cNvPr>
          <p:cNvSpPr/>
          <p:nvPr/>
        </p:nvSpPr>
        <p:spPr>
          <a:xfrm>
            <a:off x="8251348" y="-606200"/>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8804083-A69F-BA19-1D7C-2F7970D3098C}"/>
              </a:ext>
            </a:extLst>
          </p:cNvPr>
          <p:cNvCxnSpPr>
            <a:cxnSpLocks/>
          </p:cNvCxnSpPr>
          <p:nvPr/>
        </p:nvCxnSpPr>
        <p:spPr>
          <a:xfrm>
            <a:off x="3646383" y="16671216"/>
            <a:ext cx="4191742"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5" name="Picture 4" descr="A triangle in a black background&#10;&#10;Description automatically generated">
            <a:extLst>
              <a:ext uri="{FF2B5EF4-FFF2-40B4-BE49-F238E27FC236}">
                <a16:creationId xmlns:a16="http://schemas.microsoft.com/office/drawing/2014/main" id="{CD648198-68C5-E098-77AA-8D505551537B}"/>
              </a:ext>
            </a:extLst>
          </p:cNvPr>
          <p:cNvPicPr>
            <a:picLocks noChangeAspect="1"/>
          </p:cNvPicPr>
          <p:nvPr/>
        </p:nvPicPr>
        <p:blipFill>
          <a:blip r:embed="rId26">
            <a:alphaModFix amt="85000"/>
            <a:extLst>
              <a:ext uri="{BEBA8EAE-BF5A-486C-A8C5-ECC9F3942E4B}">
                <a14:imgProps xmlns:a14="http://schemas.microsoft.com/office/drawing/2010/main">
                  <a14:imgLayer r:embed="rId27">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14573271"/>
            <a:ext cx="2047722" cy="2080973"/>
          </a:xfrm>
          <a:prstGeom prst="rect">
            <a:avLst/>
          </a:prstGeom>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BRAVE </a:t>
            </a:r>
          </a:p>
          <a:p>
            <a:r>
              <a:rPr lang="en-US" sz="4000" dirty="0">
                <a:solidFill>
                  <a:srgbClr val="F0F0F0"/>
                </a:solidFill>
                <a:latin typeface="Alpenkreuzer" panose="02000500000000000000" pitchFamily="2" charset="0"/>
              </a:rPr>
              <a:t>NEW WORLD</a:t>
            </a:r>
          </a:p>
        </p:txBody>
      </p:sp>
      <p:sp>
        <p:nvSpPr>
          <p:cNvPr id="6" name="TextBox 5">
            <a:extLst>
              <a:ext uri="{FF2B5EF4-FFF2-40B4-BE49-F238E27FC236}">
                <a16:creationId xmlns:a16="http://schemas.microsoft.com/office/drawing/2014/main" id="{816235B9-AAF0-DAFE-C2E9-3070856AFDD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Brave New world</a:t>
            </a:r>
          </a:p>
        </p:txBody>
      </p:sp>
      <p:sp>
        <p:nvSpPr>
          <p:cNvPr id="7" name="TextBox 6">
            <a:extLst>
              <a:ext uri="{FF2B5EF4-FFF2-40B4-BE49-F238E27FC236}">
                <a16:creationId xmlns:a16="http://schemas.microsoft.com/office/drawing/2014/main" id="{C6C3FE86-2A8A-4403-5A9E-D954B482FE95}"/>
              </a:ext>
            </a:extLst>
          </p:cNvPr>
          <p:cNvSpPr txBox="1"/>
          <p:nvPr/>
        </p:nvSpPr>
        <p:spPr>
          <a:xfrm>
            <a:off x="15964621" y="2688614"/>
            <a:ext cx="19512139" cy="1631216"/>
          </a:xfrm>
          <a:prstGeom prst="rect">
            <a:avLst/>
          </a:prstGeom>
          <a:noFill/>
        </p:spPr>
        <p:txBody>
          <a:bodyPr wrap="square">
            <a:spAutoFit/>
          </a:bodyPr>
          <a:lstStyle/>
          <a:p>
            <a:pPr algn="ctr"/>
            <a:r>
              <a:rPr lang="en-US" sz="5000" dirty="0">
                <a:solidFill>
                  <a:schemeClr val="bg2"/>
                </a:solidFill>
                <a:latin typeface="Alpenkreuzer" panose="02000500000000000000" pitchFamily="2" charset="0"/>
                <a:ea typeface="+mn-ea"/>
                <a:cs typeface="+mn-cs"/>
              </a:rPr>
              <a:t>ILLUSION OF CHOICE AND OVERSATURATION OF MEDIA</a:t>
            </a:r>
          </a:p>
        </p:txBody>
      </p:sp>
      <p:grpSp>
        <p:nvGrpSpPr>
          <p:cNvPr id="27" name="Group 26">
            <a:extLst>
              <a:ext uri="{FF2B5EF4-FFF2-40B4-BE49-F238E27FC236}">
                <a16:creationId xmlns:a16="http://schemas.microsoft.com/office/drawing/2014/main" id="{6F22EAFD-2808-ADE8-5015-CAF8838FFC3C}"/>
              </a:ext>
            </a:extLst>
          </p:cNvPr>
          <p:cNvGrpSpPr/>
          <p:nvPr/>
        </p:nvGrpSpPr>
        <p:grpSpPr>
          <a:xfrm>
            <a:off x="11194337" y="4738676"/>
            <a:ext cx="14118886" cy="21597702"/>
            <a:chOff x="-31286057" y="-530806"/>
            <a:chExt cx="14118886" cy="21597702"/>
          </a:xfrm>
        </p:grpSpPr>
        <p:sp>
          <p:nvSpPr>
            <p:cNvPr id="15" name="Rectangle 14">
              <a:extLst>
                <a:ext uri="{FF2B5EF4-FFF2-40B4-BE49-F238E27FC236}">
                  <a16:creationId xmlns:a16="http://schemas.microsoft.com/office/drawing/2014/main" id="{0164AEEC-8082-F806-C441-4549404E3774}"/>
                </a:ext>
              </a:extLst>
            </p:cNvPr>
            <p:cNvSpPr/>
            <p:nvPr/>
          </p:nvSpPr>
          <p:spPr>
            <a:xfrm>
              <a:off x="-30787851" y="-181214"/>
              <a:ext cx="13492091" cy="19955036"/>
            </a:xfrm>
            <a:prstGeom prst="rect">
              <a:avLst/>
            </a:prstGeom>
            <a:solidFill>
              <a:srgbClr val="582A2B"/>
            </a:solidFill>
            <a:ln w="635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erson holding a sign&#10;&#10;Description automatically generated">
              <a:extLst>
                <a:ext uri="{FF2B5EF4-FFF2-40B4-BE49-F238E27FC236}">
                  <a16:creationId xmlns:a16="http://schemas.microsoft.com/office/drawing/2014/main" id="{B302E9E5-91B7-E754-812A-A9619C99F5D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286057" y="-530806"/>
              <a:ext cx="14118886" cy="21597702"/>
            </a:xfrm>
            <a:prstGeom prst="rect">
              <a:avLst/>
            </a:prstGeom>
          </p:spPr>
        </p:pic>
      </p:grpSp>
      <p:sp>
        <p:nvSpPr>
          <p:cNvPr id="14" name="Rectangle 13">
            <a:extLst>
              <a:ext uri="{FF2B5EF4-FFF2-40B4-BE49-F238E27FC236}">
                <a16:creationId xmlns:a16="http://schemas.microsoft.com/office/drawing/2014/main" id="{865C556A-B67E-F52A-1861-76AE874B0C86}"/>
              </a:ext>
            </a:extLst>
          </p:cNvPr>
          <p:cNvSpPr/>
          <p:nvPr/>
        </p:nvSpPr>
        <p:spPr>
          <a:xfrm>
            <a:off x="26193539" y="4991882"/>
            <a:ext cx="13492091" cy="19955036"/>
          </a:xfrm>
          <a:prstGeom prst="rect">
            <a:avLst/>
          </a:prstGeom>
          <a:solidFill>
            <a:srgbClr val="582A2B"/>
          </a:solidFill>
          <a:ln w="635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6FBA0EA-EE6C-436D-3CD7-A5314F6C7A7C}"/>
              </a:ext>
            </a:extLst>
          </p:cNvPr>
          <p:cNvSpPr txBox="1"/>
          <p:nvPr/>
        </p:nvSpPr>
        <p:spPr>
          <a:xfrm>
            <a:off x="27176361" y="9165552"/>
            <a:ext cx="11240729" cy="10095071"/>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Condensed" panose="020B0502040204020203" pitchFamily="34" charset="0"/>
              </a:rPr>
              <a:t>Instead of the blatant surveillance like in 1984, the government in Brave New World controls the populous in a more insidious way. </a:t>
            </a:r>
          </a:p>
          <a:p>
            <a:pPr algn="ctr"/>
            <a:endParaRPr lang="en-US" sz="6500" dirty="0">
              <a:solidFill>
                <a:schemeClr val="bg2"/>
              </a:solidFill>
              <a:latin typeface="Bahnschrift SemiBold Condensed" panose="020B0502040204020203" pitchFamily="34" charset="0"/>
            </a:endParaRPr>
          </a:p>
          <a:p>
            <a:pPr marL="857250" indent="-857250" algn="ctr">
              <a:buFont typeface="Arial" panose="020B0604020202020204" pitchFamily="34" charset="0"/>
              <a:buChar char="•"/>
            </a:pPr>
            <a:r>
              <a:rPr lang="en-US" sz="6500" dirty="0">
                <a:solidFill>
                  <a:schemeClr val="bg2"/>
                </a:solidFill>
                <a:latin typeface="Bahnschrift SemiBold Condensed" panose="020B0502040204020203" pitchFamily="34" charset="0"/>
              </a:rPr>
              <a:t>A strict caste system controls every aspect of a person's life, from their likes and dislikes, which are chosen for them at birth.</a:t>
            </a:r>
          </a:p>
          <a:p>
            <a:pPr algn="ctr"/>
            <a:endParaRPr lang="en-US" sz="6500" dirty="0">
              <a:solidFill>
                <a:schemeClr val="bg2"/>
              </a:solidFill>
              <a:latin typeface="Bahnschrift SemiBold Condensed" panose="020B0502040204020203" pitchFamily="34" charset="0"/>
            </a:endParaRPr>
          </a:p>
        </p:txBody>
      </p:sp>
    </p:spTree>
    <p:extLst>
      <p:ext uri="{BB962C8B-B14F-4D97-AF65-F5344CB8AC3E}">
        <p14:creationId xmlns:p14="http://schemas.microsoft.com/office/powerpoint/2010/main" val="34705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588630" y="787101"/>
            <a:ext cx="12757056" cy="14214879"/>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3" name="Rectangle 2">
            <a:extLst>
              <a:ext uri="{FF2B5EF4-FFF2-40B4-BE49-F238E27FC236}">
                <a16:creationId xmlns:a16="http://schemas.microsoft.com/office/drawing/2014/main" id="{736B3030-6275-A13F-B6D6-C48463360D75}"/>
              </a:ext>
            </a:extLst>
          </p:cNvPr>
          <p:cNvSpPr/>
          <p:nvPr/>
        </p:nvSpPr>
        <p:spPr>
          <a:xfrm>
            <a:off x="8251348" y="-606200"/>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78804083-A69F-BA19-1D7C-2F7970D3098C}"/>
              </a:ext>
            </a:extLst>
          </p:cNvPr>
          <p:cNvCxnSpPr>
            <a:cxnSpLocks/>
          </p:cNvCxnSpPr>
          <p:nvPr/>
        </p:nvCxnSpPr>
        <p:spPr>
          <a:xfrm>
            <a:off x="3646383" y="16671216"/>
            <a:ext cx="4191742"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5" name="Picture 4" descr="A triangle in a black background&#10;&#10;Description automatically generated">
            <a:extLst>
              <a:ext uri="{FF2B5EF4-FFF2-40B4-BE49-F238E27FC236}">
                <a16:creationId xmlns:a16="http://schemas.microsoft.com/office/drawing/2014/main" id="{CD648198-68C5-E098-77AA-8D505551537B}"/>
              </a:ext>
            </a:extLst>
          </p:cNvPr>
          <p:cNvPicPr>
            <a:picLocks noChangeAspect="1"/>
          </p:cNvPicPr>
          <p:nvPr/>
        </p:nvPicPr>
        <p:blipFill>
          <a:blip r:embed="rId26">
            <a:alphaModFix amt="85000"/>
            <a:extLst>
              <a:ext uri="{BEBA8EAE-BF5A-486C-A8C5-ECC9F3942E4B}">
                <a14:imgProps xmlns:a14="http://schemas.microsoft.com/office/drawing/2010/main">
                  <a14:imgLayer r:embed="rId27">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14573271"/>
            <a:ext cx="2047722" cy="2080973"/>
          </a:xfrm>
          <a:prstGeom prst="rect">
            <a:avLst/>
          </a:prstGeom>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BRAVE </a:t>
            </a:r>
          </a:p>
          <a:p>
            <a:r>
              <a:rPr lang="en-US" sz="4000" dirty="0">
                <a:solidFill>
                  <a:srgbClr val="F0F0F0"/>
                </a:solidFill>
                <a:latin typeface="Alpenkreuzer" panose="02000500000000000000" pitchFamily="2" charset="0"/>
              </a:rPr>
              <a:t>NEW WORLD</a:t>
            </a:r>
          </a:p>
        </p:txBody>
      </p:sp>
      <p:sp>
        <p:nvSpPr>
          <p:cNvPr id="6" name="TextBox 5">
            <a:extLst>
              <a:ext uri="{FF2B5EF4-FFF2-40B4-BE49-F238E27FC236}">
                <a16:creationId xmlns:a16="http://schemas.microsoft.com/office/drawing/2014/main" id="{816235B9-AAF0-DAFE-C2E9-3070856AFDD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Brave New world</a:t>
            </a:r>
          </a:p>
        </p:txBody>
      </p:sp>
      <p:sp>
        <p:nvSpPr>
          <p:cNvPr id="7" name="TextBox 6">
            <a:extLst>
              <a:ext uri="{FF2B5EF4-FFF2-40B4-BE49-F238E27FC236}">
                <a16:creationId xmlns:a16="http://schemas.microsoft.com/office/drawing/2014/main" id="{C6C3FE86-2A8A-4403-5A9E-D954B482FE95}"/>
              </a:ext>
            </a:extLst>
          </p:cNvPr>
          <p:cNvSpPr txBox="1"/>
          <p:nvPr/>
        </p:nvSpPr>
        <p:spPr>
          <a:xfrm>
            <a:off x="15964621" y="2688614"/>
            <a:ext cx="19512139" cy="1631216"/>
          </a:xfrm>
          <a:prstGeom prst="rect">
            <a:avLst/>
          </a:prstGeom>
          <a:noFill/>
        </p:spPr>
        <p:txBody>
          <a:bodyPr wrap="square">
            <a:spAutoFit/>
          </a:bodyPr>
          <a:lstStyle/>
          <a:p>
            <a:pPr algn="ctr"/>
            <a:r>
              <a:rPr lang="en-US" sz="5000" dirty="0">
                <a:solidFill>
                  <a:schemeClr val="bg2"/>
                </a:solidFill>
                <a:latin typeface="Alpenkreuzer" panose="02000500000000000000" pitchFamily="2" charset="0"/>
                <a:ea typeface="+mn-ea"/>
                <a:cs typeface="+mn-cs"/>
              </a:rPr>
              <a:t>ILLUSION OF CHOICE AND OVERSATURATION OF MEDIA</a:t>
            </a:r>
          </a:p>
        </p:txBody>
      </p:sp>
      <p:grpSp>
        <p:nvGrpSpPr>
          <p:cNvPr id="27" name="Group 26">
            <a:extLst>
              <a:ext uri="{FF2B5EF4-FFF2-40B4-BE49-F238E27FC236}">
                <a16:creationId xmlns:a16="http://schemas.microsoft.com/office/drawing/2014/main" id="{6F22EAFD-2808-ADE8-5015-CAF8838FFC3C}"/>
              </a:ext>
            </a:extLst>
          </p:cNvPr>
          <p:cNvGrpSpPr/>
          <p:nvPr/>
        </p:nvGrpSpPr>
        <p:grpSpPr>
          <a:xfrm>
            <a:off x="11194337" y="4738676"/>
            <a:ext cx="14118886" cy="21597702"/>
            <a:chOff x="-31286057" y="-530806"/>
            <a:chExt cx="14118886" cy="21597702"/>
          </a:xfrm>
        </p:grpSpPr>
        <p:sp>
          <p:nvSpPr>
            <p:cNvPr id="15" name="Rectangle 14">
              <a:extLst>
                <a:ext uri="{FF2B5EF4-FFF2-40B4-BE49-F238E27FC236}">
                  <a16:creationId xmlns:a16="http://schemas.microsoft.com/office/drawing/2014/main" id="{0164AEEC-8082-F806-C441-4549404E3774}"/>
                </a:ext>
              </a:extLst>
            </p:cNvPr>
            <p:cNvSpPr/>
            <p:nvPr/>
          </p:nvSpPr>
          <p:spPr>
            <a:xfrm>
              <a:off x="-30787851" y="-181214"/>
              <a:ext cx="13492091" cy="19955036"/>
            </a:xfrm>
            <a:prstGeom prst="rect">
              <a:avLst/>
            </a:prstGeom>
            <a:solidFill>
              <a:srgbClr val="582A2B"/>
            </a:solidFill>
            <a:ln w="635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erson holding a sign&#10;&#10;Description automatically generated">
              <a:extLst>
                <a:ext uri="{FF2B5EF4-FFF2-40B4-BE49-F238E27FC236}">
                  <a16:creationId xmlns:a16="http://schemas.microsoft.com/office/drawing/2014/main" id="{B302E9E5-91B7-E754-812A-A9619C99F5D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286057" y="-530806"/>
              <a:ext cx="14118886" cy="21597702"/>
            </a:xfrm>
            <a:prstGeom prst="rect">
              <a:avLst/>
            </a:prstGeom>
          </p:spPr>
        </p:pic>
      </p:grpSp>
      <p:sp>
        <p:nvSpPr>
          <p:cNvPr id="14" name="Rectangle 13">
            <a:extLst>
              <a:ext uri="{FF2B5EF4-FFF2-40B4-BE49-F238E27FC236}">
                <a16:creationId xmlns:a16="http://schemas.microsoft.com/office/drawing/2014/main" id="{865C556A-B67E-F52A-1861-76AE874B0C86}"/>
              </a:ext>
            </a:extLst>
          </p:cNvPr>
          <p:cNvSpPr/>
          <p:nvPr/>
        </p:nvSpPr>
        <p:spPr>
          <a:xfrm>
            <a:off x="26193539" y="4991882"/>
            <a:ext cx="13492091" cy="19955036"/>
          </a:xfrm>
          <a:prstGeom prst="rect">
            <a:avLst/>
          </a:prstGeom>
          <a:solidFill>
            <a:srgbClr val="582A2B"/>
          </a:solidFill>
          <a:ln w="635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6FBA0EA-EE6C-436D-3CD7-A5314F6C7A7C}"/>
              </a:ext>
            </a:extLst>
          </p:cNvPr>
          <p:cNvSpPr txBox="1"/>
          <p:nvPr/>
        </p:nvSpPr>
        <p:spPr>
          <a:xfrm>
            <a:off x="27105215" y="9140484"/>
            <a:ext cx="11240729" cy="9094797"/>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Condensed" panose="020B0502040204020203" pitchFamily="34" charset="0"/>
              </a:rPr>
              <a:t>The population is kept happy and distracted with various forms of entertainment and drugs to keep them from facing the harsh realities of their cold, empty world.</a:t>
            </a:r>
          </a:p>
          <a:p>
            <a:pPr algn="ctr"/>
            <a:endParaRPr lang="en-US" sz="6500" dirty="0">
              <a:solidFill>
                <a:schemeClr val="bg2"/>
              </a:solidFill>
              <a:latin typeface="Bahnschrift SemiBold Condensed" panose="020B0502040204020203" pitchFamily="34" charset="0"/>
            </a:endParaRPr>
          </a:p>
          <a:p>
            <a:pPr marL="857250" indent="-857250" algn="ctr">
              <a:buFont typeface="Arial" panose="020B0604020202020204" pitchFamily="34" charset="0"/>
              <a:buChar char="•"/>
            </a:pPr>
            <a:r>
              <a:rPr lang="en-US" sz="6500" dirty="0">
                <a:solidFill>
                  <a:schemeClr val="bg2"/>
                </a:solidFill>
                <a:latin typeface="Bahnschrift SemiBold Condensed" panose="020B0502040204020203" pitchFamily="34" charset="0"/>
              </a:rPr>
              <a:t>False belief that they are content and an individual.</a:t>
            </a:r>
          </a:p>
          <a:p>
            <a:pPr algn="ctr"/>
            <a:endParaRPr lang="en-US" sz="6500" dirty="0">
              <a:solidFill>
                <a:schemeClr val="bg2"/>
              </a:solidFill>
              <a:latin typeface="Bahnschrift SemiBold Condensed" panose="020B0502040204020203" pitchFamily="34" charset="0"/>
            </a:endParaRPr>
          </a:p>
        </p:txBody>
      </p:sp>
      <p:grpSp>
        <p:nvGrpSpPr>
          <p:cNvPr id="20" name="Group 19">
            <a:extLst>
              <a:ext uri="{FF2B5EF4-FFF2-40B4-BE49-F238E27FC236}">
                <a16:creationId xmlns:a16="http://schemas.microsoft.com/office/drawing/2014/main" id="{B7C63E66-FA0D-6226-13F6-6D3BA270A864}"/>
              </a:ext>
            </a:extLst>
          </p:cNvPr>
          <p:cNvGrpSpPr/>
          <p:nvPr/>
        </p:nvGrpSpPr>
        <p:grpSpPr>
          <a:xfrm>
            <a:off x="11342710" y="4893105"/>
            <a:ext cx="15690104" cy="21233879"/>
            <a:chOff x="-19154950" y="60311"/>
            <a:chExt cx="15690104" cy="21233879"/>
          </a:xfrm>
        </p:grpSpPr>
        <p:pic>
          <p:nvPicPr>
            <p:cNvPr id="17" name="Picture 16">
              <a:extLst>
                <a:ext uri="{FF2B5EF4-FFF2-40B4-BE49-F238E27FC236}">
                  <a16:creationId xmlns:a16="http://schemas.microsoft.com/office/drawing/2014/main" id="{7119EAA0-34EE-AB58-867F-107CDE4CCDD4}"/>
                </a:ext>
              </a:extLst>
            </p:cNvPr>
            <p:cNvPicPr>
              <a:picLocks noChangeAspect="1"/>
            </p:cNvPicPr>
            <p:nvPr/>
          </p:nvPicPr>
          <p:blipFill>
            <a:blip r:embed="rId29">
              <a:extLst>
                <a:ext uri="{BEBA8EAE-BF5A-486C-A8C5-ECC9F3942E4B}">
                  <a14:imgProps xmlns:a14="http://schemas.microsoft.com/office/drawing/2010/main">
                    <a14:imgLayer r:embed="rId30">
                      <a14:imgEffect>
                        <a14:saturation sat="66000"/>
                      </a14:imgEffect>
                    </a14:imgLayer>
                  </a14:imgProps>
                </a:ext>
              </a:extLst>
            </a:blip>
            <a:stretch>
              <a:fillRect/>
            </a:stretch>
          </p:blipFill>
          <p:spPr>
            <a:xfrm>
              <a:off x="-19154950" y="60311"/>
              <a:ext cx="15690104" cy="21233879"/>
            </a:xfrm>
            <a:prstGeom prst="rect">
              <a:avLst/>
            </a:prstGeom>
          </p:spPr>
        </p:pic>
        <p:pic>
          <p:nvPicPr>
            <p:cNvPr id="2052" name="Picture 4" descr="11,700+ Tv Static Stock Photos, Pictures &amp; Royalty-Free Images - iStock |  Glitch, Tv, Tv static image">
              <a:extLst>
                <a:ext uri="{FF2B5EF4-FFF2-40B4-BE49-F238E27FC236}">
                  <a16:creationId xmlns:a16="http://schemas.microsoft.com/office/drawing/2014/main" id="{29996ED8-4F39-8507-9CBE-CD2BA9AB908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482778" y="4206666"/>
              <a:ext cx="4866925" cy="3328897"/>
            </a:xfrm>
            <a:prstGeom prst="roundRect">
              <a:avLst>
                <a:gd name="adj" fmla="val 10885"/>
              </a:avLst>
            </a:prstGeom>
            <a:noFill/>
            <a:extLst>
              <a:ext uri="{909E8E84-426E-40DD-AFC4-6F175D3DCCD1}">
                <a14:hiddenFill xmlns:a14="http://schemas.microsoft.com/office/drawing/2010/main">
                  <a:solidFill>
                    <a:srgbClr val="FFFFFF"/>
                  </a:solidFill>
                </a14:hiddenFill>
              </a:ext>
            </a:extLst>
          </p:spPr>
        </p:pic>
      </p:grpSp>
      <p:pic>
        <p:nvPicPr>
          <p:cNvPr id="16" name="Picture 10" descr="Bad Wolf Corporation | Tardis | Fandom">
            <a:extLst>
              <a:ext uri="{FF2B5EF4-FFF2-40B4-BE49-F238E27FC236}">
                <a16:creationId xmlns:a16="http://schemas.microsoft.com/office/drawing/2014/main" id="{2AAEABB5-7143-80BA-A3F0-11A332E651E3}"/>
              </a:ext>
            </a:extLst>
          </p:cNvPr>
          <p:cNvPicPr>
            <a:picLocks noChangeAspect="1" noChangeArrowheads="1"/>
          </p:cNvPicPr>
          <p:nvPr/>
        </p:nvPicPr>
        <p:blipFill rotWithShape="1">
          <a:blip r:embed="rId32">
            <a:alphaModFix amt="83000"/>
            <a:extLst>
              <a:ext uri="{BEBA8EAE-BF5A-486C-A8C5-ECC9F3942E4B}">
                <a14:imgProps xmlns:a14="http://schemas.microsoft.com/office/drawing/2010/main">
                  <a14:imgLayer r:embed="rId33">
                    <a14:imgEffect>
                      <a14:saturation sat="0"/>
                    </a14:imgEffect>
                  </a14:imgLayer>
                </a14:imgProps>
              </a:ext>
              <a:ext uri="{28A0092B-C50C-407E-A947-70E740481C1C}">
                <a14:useLocalDpi xmlns:a14="http://schemas.microsoft.com/office/drawing/2010/main" val="0"/>
              </a:ext>
            </a:extLst>
          </a:blip>
          <a:srcRect l="7431" t="22814" r="13319" b="25192"/>
          <a:stretch/>
        </p:blipFill>
        <p:spPr bwMode="auto">
          <a:xfrm>
            <a:off x="15886293" y="8717951"/>
            <a:ext cx="5067343" cy="41985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Doctor</a:t>
            </a:r>
          </a:p>
          <a:p>
            <a:r>
              <a:rPr lang="en-US" sz="4000" dirty="0">
                <a:solidFill>
                  <a:srgbClr val="F0F0F0"/>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458FD21-7245-870B-BD99-3FF4F3A63CBC}"/>
              </a:ext>
            </a:extLst>
          </p:cNvPr>
          <p:cNvCxnSpPr>
            <a:cxnSpLocks/>
          </p:cNvCxnSpPr>
          <p:nvPr/>
        </p:nvCxnSpPr>
        <p:spPr>
          <a:xfrm>
            <a:off x="548116" y="1944790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5" name="Picture 24" descr="A triangle in a black background&#10;&#10;Description automatically generated">
            <a:extLst>
              <a:ext uri="{FF2B5EF4-FFF2-40B4-BE49-F238E27FC236}">
                <a16:creationId xmlns:a16="http://schemas.microsoft.com/office/drawing/2014/main" id="{6F4FC13C-181D-8316-1B2C-2887C70EBCBE}"/>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7890627"/>
            <a:ext cx="2047722" cy="2080973"/>
          </a:xfrm>
          <a:prstGeom prst="rect">
            <a:avLst/>
          </a:prstGeom>
          <a:effectLst>
            <a:softEdge rad="50800"/>
          </a:effectLst>
        </p:spPr>
      </p:pic>
      <p:pic>
        <p:nvPicPr>
          <p:cNvPr id="2056" name="Picture 8" descr="11,700+ Tv Static Stock Photos, Pictures &amp; Royalty-Free Images - iStock |  Glitch, Tv, Tv static image">
            <a:extLst>
              <a:ext uri="{FF2B5EF4-FFF2-40B4-BE49-F238E27FC236}">
                <a16:creationId xmlns:a16="http://schemas.microsoft.com/office/drawing/2014/main" id="{A32F0572-EEB0-B438-4445-21420FFA1ED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659899" y="7790152"/>
            <a:ext cx="17694662" cy="14663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ld Television PNG Image for Free Download | Old tv, Television, Olds">
            <a:extLst>
              <a:ext uri="{FF2B5EF4-FFF2-40B4-BE49-F238E27FC236}">
                <a16:creationId xmlns:a16="http://schemas.microsoft.com/office/drawing/2014/main" id="{DEB0B9B5-292C-F05E-A7CF-139CB1428CEF}"/>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665116" y="6151309"/>
            <a:ext cx="25073185" cy="184660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d Wolf Corporation | Tardis | Fandom">
            <a:extLst>
              <a:ext uri="{FF2B5EF4-FFF2-40B4-BE49-F238E27FC236}">
                <a16:creationId xmlns:a16="http://schemas.microsoft.com/office/drawing/2014/main" id="{B12FA2D6-F295-3A71-FCA8-EE0C45762297}"/>
              </a:ext>
            </a:extLst>
          </p:cNvPr>
          <p:cNvPicPr>
            <a:picLocks noChangeAspect="1" noChangeArrowheads="1"/>
          </p:cNvPicPr>
          <p:nvPr/>
        </p:nvPicPr>
        <p:blipFill rotWithShape="1">
          <a:blip r:embed="rId33">
            <a:alphaModFix amt="83000"/>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rcRect l="7431" t="22814" r="13319" b="25192"/>
          <a:stretch/>
        </p:blipFill>
        <p:spPr bwMode="auto">
          <a:xfrm>
            <a:off x="15699115" y="7401168"/>
            <a:ext cx="17760060" cy="148106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ED010D5-943D-AA7E-2A67-342D42E3A72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Doctor who</a:t>
            </a:r>
          </a:p>
        </p:txBody>
      </p:sp>
      <p:sp>
        <p:nvSpPr>
          <p:cNvPr id="20" name="TextBox 19">
            <a:extLst>
              <a:ext uri="{FF2B5EF4-FFF2-40B4-BE49-F238E27FC236}">
                <a16:creationId xmlns:a16="http://schemas.microsoft.com/office/drawing/2014/main" id="{E33F3984-46AD-2C26-47BF-3615DE16B2C3}"/>
              </a:ext>
            </a:extLst>
          </p:cNvPr>
          <p:cNvSpPr txBox="1"/>
          <p:nvPr/>
        </p:nvSpPr>
        <p:spPr>
          <a:xfrm>
            <a:off x="16038510" y="3032022"/>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Normalization of surveillance and </a:t>
            </a:r>
          </a:p>
          <a:p>
            <a:pPr algn="ctr"/>
            <a:r>
              <a:rPr lang="en-US" sz="5000" dirty="0">
                <a:solidFill>
                  <a:schemeClr val="bg2"/>
                </a:solidFill>
                <a:latin typeface="Alpenkreuzer" panose="02000500000000000000" pitchFamily="2" charset="0"/>
              </a:rPr>
              <a:t>Reality television</a:t>
            </a:r>
          </a:p>
          <a:p>
            <a:pPr algn="ctr"/>
            <a:endParaRPr lang="en-US" sz="5000" dirty="0">
              <a:solidFill>
                <a:schemeClr val="bg2"/>
              </a:solidFill>
              <a:latin typeface="Alpenkreuzer" panose="02000500000000000000" pitchFamily="2" charset="0"/>
              <a:ea typeface="+mn-ea"/>
              <a:cs typeface="+mn-cs"/>
            </a:endParaRPr>
          </a:p>
        </p:txBody>
      </p:sp>
    </p:spTree>
    <p:extLst>
      <p:ext uri="{BB962C8B-B14F-4D97-AF65-F5344CB8AC3E}">
        <p14:creationId xmlns:p14="http://schemas.microsoft.com/office/powerpoint/2010/main" val="2677721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Doctor</a:t>
            </a:r>
          </a:p>
          <a:p>
            <a:r>
              <a:rPr lang="en-US" sz="4000" dirty="0">
                <a:solidFill>
                  <a:srgbClr val="F0F0F0"/>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29583687"/>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458FD21-7245-870B-BD99-3FF4F3A63CBC}"/>
              </a:ext>
            </a:extLst>
          </p:cNvPr>
          <p:cNvCxnSpPr>
            <a:cxnSpLocks/>
          </p:cNvCxnSpPr>
          <p:nvPr/>
        </p:nvCxnSpPr>
        <p:spPr>
          <a:xfrm>
            <a:off x="548116" y="1944790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5" name="Picture 24" descr="A triangle in a black background&#10;&#10;Description automatically generated">
            <a:extLst>
              <a:ext uri="{FF2B5EF4-FFF2-40B4-BE49-F238E27FC236}">
                <a16:creationId xmlns:a16="http://schemas.microsoft.com/office/drawing/2014/main" id="{6F4FC13C-181D-8316-1B2C-2887C70EBCBE}"/>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7890627"/>
            <a:ext cx="2047722" cy="2080973"/>
          </a:xfrm>
          <a:prstGeom prst="rect">
            <a:avLst/>
          </a:prstGeom>
          <a:effectLst>
            <a:softEdge rad="50800"/>
          </a:effectLst>
        </p:spPr>
      </p:pic>
      <p:sp>
        <p:nvSpPr>
          <p:cNvPr id="18" name="TextBox 17">
            <a:extLst>
              <a:ext uri="{FF2B5EF4-FFF2-40B4-BE49-F238E27FC236}">
                <a16:creationId xmlns:a16="http://schemas.microsoft.com/office/drawing/2014/main" id="{1ED010D5-943D-AA7E-2A67-342D42E3A72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Doctor who</a:t>
            </a:r>
          </a:p>
        </p:txBody>
      </p:sp>
      <p:sp>
        <p:nvSpPr>
          <p:cNvPr id="20" name="TextBox 19">
            <a:extLst>
              <a:ext uri="{FF2B5EF4-FFF2-40B4-BE49-F238E27FC236}">
                <a16:creationId xmlns:a16="http://schemas.microsoft.com/office/drawing/2014/main" id="{E33F3984-46AD-2C26-47BF-3615DE16B2C3}"/>
              </a:ext>
            </a:extLst>
          </p:cNvPr>
          <p:cNvSpPr txBox="1"/>
          <p:nvPr/>
        </p:nvSpPr>
        <p:spPr>
          <a:xfrm>
            <a:off x="16038510" y="3032022"/>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Normalization of surveillance and </a:t>
            </a:r>
          </a:p>
          <a:p>
            <a:pPr algn="ctr"/>
            <a:r>
              <a:rPr lang="en-US" sz="5000" dirty="0">
                <a:solidFill>
                  <a:schemeClr val="bg2"/>
                </a:solidFill>
                <a:latin typeface="Alpenkreuzer" panose="02000500000000000000" pitchFamily="2" charset="0"/>
              </a:rPr>
              <a:t>Reality television</a:t>
            </a:r>
          </a:p>
          <a:p>
            <a:pPr algn="ctr"/>
            <a:endParaRPr lang="en-US" sz="5000" dirty="0">
              <a:solidFill>
                <a:schemeClr val="bg2"/>
              </a:solidFill>
              <a:latin typeface="Alpenkreuzer" panose="02000500000000000000" pitchFamily="2" charset="0"/>
              <a:ea typeface="+mn-ea"/>
              <a:cs typeface="+mn-cs"/>
            </a:endParaRPr>
          </a:p>
        </p:txBody>
      </p:sp>
      <p:pic>
        <p:nvPicPr>
          <p:cNvPr id="2050" name="Picture 2" descr="19,300+ Static Stock Photos, Pictures &amp; Royalty-Free Images - iStock | Tv  static, Crazy hair, Glitch">
            <a:extLst>
              <a:ext uri="{FF2B5EF4-FFF2-40B4-BE49-F238E27FC236}">
                <a16:creationId xmlns:a16="http://schemas.microsoft.com/office/drawing/2014/main" id="{80D587D6-E195-0CB3-1E10-6F18DF1683D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819770" y="7995828"/>
            <a:ext cx="17410904" cy="1404913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30EA6AA-174D-D60F-91AA-36E254527338}"/>
              </a:ext>
            </a:extLst>
          </p:cNvPr>
          <p:cNvSpPr/>
          <p:nvPr/>
        </p:nvSpPr>
        <p:spPr>
          <a:xfrm>
            <a:off x="16246251" y="8358693"/>
            <a:ext cx="16330774" cy="12966321"/>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ACA9B85-95CC-56E6-C711-E389999992D1}"/>
              </a:ext>
            </a:extLst>
          </p:cNvPr>
          <p:cNvSpPr txBox="1"/>
          <p:nvPr/>
        </p:nvSpPr>
        <p:spPr>
          <a:xfrm>
            <a:off x="17110288" y="10228443"/>
            <a:ext cx="14362552" cy="9094797"/>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SemiConden" panose="020B0502040204020203" pitchFamily="34" charset="0"/>
              </a:rPr>
              <a:t>Though having explicit commentary on surveillance that directly aligns with the themes of illusion of choice and over saturation of media, I have observed an underlining plot point that underscores a more subtle, yet obvious way surveillance is normalized and depicted within the narrative and reflected in the world.</a:t>
            </a:r>
          </a:p>
        </p:txBody>
      </p:sp>
      <p:sp>
        <p:nvSpPr>
          <p:cNvPr id="27" name="TextBox 26">
            <a:extLst>
              <a:ext uri="{FF2B5EF4-FFF2-40B4-BE49-F238E27FC236}">
                <a16:creationId xmlns:a16="http://schemas.microsoft.com/office/drawing/2014/main" id="{DB40206A-1F00-D2A6-570E-4A3EDD664226}"/>
              </a:ext>
            </a:extLst>
          </p:cNvPr>
          <p:cNvSpPr txBox="1"/>
          <p:nvPr/>
        </p:nvSpPr>
        <p:spPr>
          <a:xfrm>
            <a:off x="18952451" y="8877279"/>
            <a:ext cx="10661472" cy="1092607"/>
          </a:xfrm>
          <a:prstGeom prst="rect">
            <a:avLst/>
          </a:prstGeom>
          <a:noFill/>
        </p:spPr>
        <p:txBody>
          <a:bodyPr wrap="square">
            <a:spAutoFit/>
          </a:bodyPr>
          <a:lstStyle/>
          <a:p>
            <a:r>
              <a:rPr lang="en-US" sz="6500" dirty="0">
                <a:solidFill>
                  <a:schemeClr val="bg2"/>
                </a:solidFill>
                <a:latin typeface="Alpenkreuzer" panose="02000500000000000000" pitchFamily="2" charset="0"/>
              </a:rPr>
              <a:t>The Long Game</a:t>
            </a:r>
            <a:endParaRPr lang="en-US" sz="6500" dirty="0"/>
          </a:p>
        </p:txBody>
      </p:sp>
      <p:pic>
        <p:nvPicPr>
          <p:cNvPr id="16" name="Picture 6" descr="Old Television PNG Image for Free Download | Old tv, Television, Olds">
            <a:extLst>
              <a:ext uri="{FF2B5EF4-FFF2-40B4-BE49-F238E27FC236}">
                <a16:creationId xmlns:a16="http://schemas.microsoft.com/office/drawing/2014/main" id="{84361AC3-3A74-76B6-2399-E3992E965B78}"/>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414354" y="6145048"/>
            <a:ext cx="25395045" cy="184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6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Doctor</a:t>
            </a:r>
          </a:p>
          <a:p>
            <a:r>
              <a:rPr lang="en-US" sz="4000" dirty="0">
                <a:solidFill>
                  <a:srgbClr val="F0F0F0"/>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29583687"/>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458FD21-7245-870B-BD99-3FF4F3A63CBC}"/>
              </a:ext>
            </a:extLst>
          </p:cNvPr>
          <p:cNvCxnSpPr>
            <a:cxnSpLocks/>
          </p:cNvCxnSpPr>
          <p:nvPr/>
        </p:nvCxnSpPr>
        <p:spPr>
          <a:xfrm>
            <a:off x="548116" y="1944790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5" name="Picture 24" descr="A triangle in a black background&#10;&#10;Description automatically generated">
            <a:extLst>
              <a:ext uri="{FF2B5EF4-FFF2-40B4-BE49-F238E27FC236}">
                <a16:creationId xmlns:a16="http://schemas.microsoft.com/office/drawing/2014/main" id="{6F4FC13C-181D-8316-1B2C-2887C70EBCBE}"/>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7890627"/>
            <a:ext cx="2047722" cy="2080973"/>
          </a:xfrm>
          <a:prstGeom prst="rect">
            <a:avLst/>
          </a:prstGeom>
          <a:effectLst>
            <a:softEdge rad="50800"/>
          </a:effectLst>
        </p:spPr>
      </p:pic>
      <p:sp>
        <p:nvSpPr>
          <p:cNvPr id="18" name="TextBox 17">
            <a:extLst>
              <a:ext uri="{FF2B5EF4-FFF2-40B4-BE49-F238E27FC236}">
                <a16:creationId xmlns:a16="http://schemas.microsoft.com/office/drawing/2014/main" id="{1ED010D5-943D-AA7E-2A67-342D42E3A72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Doctor who</a:t>
            </a:r>
          </a:p>
        </p:txBody>
      </p:sp>
      <p:sp>
        <p:nvSpPr>
          <p:cNvPr id="20" name="TextBox 19">
            <a:extLst>
              <a:ext uri="{FF2B5EF4-FFF2-40B4-BE49-F238E27FC236}">
                <a16:creationId xmlns:a16="http://schemas.microsoft.com/office/drawing/2014/main" id="{E33F3984-46AD-2C26-47BF-3615DE16B2C3}"/>
              </a:ext>
            </a:extLst>
          </p:cNvPr>
          <p:cNvSpPr txBox="1"/>
          <p:nvPr/>
        </p:nvSpPr>
        <p:spPr>
          <a:xfrm>
            <a:off x="16038510" y="3032022"/>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Normalization of surveillance and </a:t>
            </a:r>
          </a:p>
          <a:p>
            <a:pPr algn="ctr"/>
            <a:r>
              <a:rPr lang="en-US" sz="5000" dirty="0">
                <a:solidFill>
                  <a:schemeClr val="bg2"/>
                </a:solidFill>
                <a:latin typeface="Alpenkreuzer" panose="02000500000000000000" pitchFamily="2" charset="0"/>
              </a:rPr>
              <a:t>Reality television</a:t>
            </a:r>
          </a:p>
          <a:p>
            <a:pPr algn="ctr"/>
            <a:endParaRPr lang="en-US" sz="5000" dirty="0">
              <a:solidFill>
                <a:schemeClr val="bg2"/>
              </a:solidFill>
              <a:latin typeface="Alpenkreuzer" panose="02000500000000000000" pitchFamily="2" charset="0"/>
              <a:ea typeface="+mn-ea"/>
              <a:cs typeface="+mn-cs"/>
            </a:endParaRPr>
          </a:p>
        </p:txBody>
      </p:sp>
      <p:pic>
        <p:nvPicPr>
          <p:cNvPr id="2056" name="Picture 8" descr="11,700+ Tv Static Stock Photos, Pictures &amp; Royalty-Free Images - iStock |  Glitch, Tv, Tv static image">
            <a:extLst>
              <a:ext uri="{FF2B5EF4-FFF2-40B4-BE49-F238E27FC236}">
                <a16:creationId xmlns:a16="http://schemas.microsoft.com/office/drawing/2014/main" id="{A32F0572-EEB0-B438-4445-21420FFA1ED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409331" y="7480191"/>
            <a:ext cx="17921805" cy="14630061"/>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Rounded Corners 1030">
            <a:extLst>
              <a:ext uri="{FF2B5EF4-FFF2-40B4-BE49-F238E27FC236}">
                <a16:creationId xmlns:a16="http://schemas.microsoft.com/office/drawing/2014/main" id="{88AAC2D6-D646-4356-3B5C-115962AB81D1}"/>
              </a:ext>
            </a:extLst>
          </p:cNvPr>
          <p:cNvSpPr/>
          <p:nvPr/>
        </p:nvSpPr>
        <p:spPr>
          <a:xfrm>
            <a:off x="16038510" y="8295879"/>
            <a:ext cx="16330774" cy="12966321"/>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extBox 1032">
            <a:extLst>
              <a:ext uri="{FF2B5EF4-FFF2-40B4-BE49-F238E27FC236}">
                <a16:creationId xmlns:a16="http://schemas.microsoft.com/office/drawing/2014/main" id="{F01EFA90-9155-5CEE-8F86-68C6DAB6B456}"/>
              </a:ext>
            </a:extLst>
          </p:cNvPr>
          <p:cNvSpPr txBox="1"/>
          <p:nvPr/>
        </p:nvSpPr>
        <p:spPr>
          <a:xfrm>
            <a:off x="16548464" y="9424360"/>
            <a:ext cx="14796779" cy="1092607"/>
          </a:xfrm>
          <a:prstGeom prst="rect">
            <a:avLst/>
          </a:prstGeom>
          <a:noFill/>
        </p:spPr>
        <p:txBody>
          <a:bodyPr wrap="square">
            <a:spAutoFit/>
          </a:bodyPr>
          <a:lstStyle/>
          <a:p>
            <a:pPr algn="ctr"/>
            <a:r>
              <a:rPr lang="en-US" sz="6500" dirty="0">
                <a:solidFill>
                  <a:schemeClr val="bg2"/>
                </a:solidFill>
                <a:latin typeface="Alpenkreuzer" panose="02000500000000000000" pitchFamily="2" charset="0"/>
              </a:rPr>
              <a:t>'Satellite 5</a:t>
            </a:r>
            <a:endParaRPr lang="en-US" sz="6500" dirty="0">
              <a:solidFill>
                <a:schemeClr val="bg2"/>
              </a:solidFill>
            </a:endParaRPr>
          </a:p>
        </p:txBody>
      </p:sp>
      <p:sp>
        <p:nvSpPr>
          <p:cNvPr id="1035" name="TextBox 1034">
            <a:extLst>
              <a:ext uri="{FF2B5EF4-FFF2-40B4-BE49-F238E27FC236}">
                <a16:creationId xmlns:a16="http://schemas.microsoft.com/office/drawing/2014/main" id="{D6DD70D3-BB37-DD25-6315-FC7BD60279C5}"/>
              </a:ext>
            </a:extLst>
          </p:cNvPr>
          <p:cNvSpPr txBox="1"/>
          <p:nvPr/>
        </p:nvSpPr>
        <p:spPr>
          <a:xfrm>
            <a:off x="16348839" y="11429211"/>
            <a:ext cx="15844769" cy="5093702"/>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SemiConden" panose="020B0502040204020203" pitchFamily="34" charset="0"/>
              </a:rPr>
              <a:t>The 9</a:t>
            </a:r>
            <a:r>
              <a:rPr lang="en-US" sz="6500" baseline="30000" dirty="0">
                <a:solidFill>
                  <a:schemeClr val="bg2"/>
                </a:solidFill>
                <a:latin typeface="Bahnschrift SemiBold SemiConden" panose="020B0502040204020203" pitchFamily="34" charset="0"/>
              </a:rPr>
              <a:t>th</a:t>
            </a:r>
            <a:r>
              <a:rPr lang="en-US" sz="6500" dirty="0">
                <a:solidFill>
                  <a:schemeClr val="bg2"/>
                </a:solidFill>
                <a:latin typeface="Bahnschrift SemiBold SemiConden" panose="020B0502040204020203" pitchFamily="34" charset="0"/>
              </a:rPr>
              <a:t> Doctor and Rose have travelled forward in time to the year 200,000 and land aboard Satellite 5, a space station in Earth’s orbit during the Fourth Great and Bountiful Human Empire.</a:t>
            </a:r>
          </a:p>
        </p:txBody>
      </p:sp>
      <p:sp>
        <p:nvSpPr>
          <p:cNvPr id="1037" name="TextBox 1036">
            <a:extLst>
              <a:ext uri="{FF2B5EF4-FFF2-40B4-BE49-F238E27FC236}">
                <a16:creationId xmlns:a16="http://schemas.microsoft.com/office/drawing/2014/main" id="{A6B87BC6-A485-08A5-817E-76CD5A6B1980}"/>
              </a:ext>
            </a:extLst>
          </p:cNvPr>
          <p:cNvSpPr txBox="1"/>
          <p:nvPr/>
        </p:nvSpPr>
        <p:spPr>
          <a:xfrm>
            <a:off x="17348021" y="11604436"/>
            <a:ext cx="13068300" cy="4093428"/>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SemiConden" panose="020B0502040204020203" pitchFamily="34" charset="0"/>
              </a:rPr>
              <a:t>Satellite 5 broadcasts six hundred channels of constant news reports and reality television throughout the empire</a:t>
            </a:r>
          </a:p>
        </p:txBody>
      </p:sp>
      <p:sp>
        <p:nvSpPr>
          <p:cNvPr id="1040" name="TextBox 1039">
            <a:extLst>
              <a:ext uri="{FF2B5EF4-FFF2-40B4-BE49-F238E27FC236}">
                <a16:creationId xmlns:a16="http://schemas.microsoft.com/office/drawing/2014/main" id="{F2AC697D-F0E3-EF34-99CF-0C23C470755D}"/>
              </a:ext>
            </a:extLst>
          </p:cNvPr>
          <p:cNvSpPr txBox="1"/>
          <p:nvPr/>
        </p:nvSpPr>
        <p:spPr>
          <a:xfrm>
            <a:off x="17013889" y="11446888"/>
            <a:ext cx="14362552" cy="7094250"/>
          </a:xfrm>
          <a:prstGeom prst="rect">
            <a:avLst/>
          </a:prstGeom>
          <a:noFill/>
        </p:spPr>
        <p:txBody>
          <a:bodyPr wrap="square">
            <a:spAutoFit/>
          </a:bodyPr>
          <a:lstStyle/>
          <a:p>
            <a:pPr marL="857250" indent="-857250" algn="ctr">
              <a:buFont typeface="Arial" panose="020B0604020202020204" pitchFamily="34" charset="0"/>
              <a:buChar char="•"/>
            </a:pPr>
            <a:r>
              <a:rPr lang="en-US" sz="6500" dirty="0">
                <a:solidFill>
                  <a:schemeClr val="bg2"/>
                </a:solidFill>
                <a:latin typeface="Bahnschrift SemiBold SemiConden" panose="020B0502040204020203" pitchFamily="34" charset="0"/>
              </a:rPr>
              <a:t>People are picked off Earth at random and are teleported to satellite 5 where they must participate in various reality TV show games in which they must  try to be as entertaining as possible and liked by the viewers in order to stay in the game. If they lose they die.</a:t>
            </a:r>
          </a:p>
        </p:txBody>
      </p:sp>
      <p:pic>
        <p:nvPicPr>
          <p:cNvPr id="5" name="Picture 4">
            <a:extLst>
              <a:ext uri="{FF2B5EF4-FFF2-40B4-BE49-F238E27FC236}">
                <a16:creationId xmlns:a16="http://schemas.microsoft.com/office/drawing/2014/main" id="{E91CBD49-4554-0505-CC90-E26AF4C36A0C}"/>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artisticFilmGrain/>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4215578" y="7249846"/>
            <a:ext cx="20000218" cy="14521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ld Television PNG Image for Free Download | Old tv, Television, Olds">
            <a:extLst>
              <a:ext uri="{FF2B5EF4-FFF2-40B4-BE49-F238E27FC236}">
                <a16:creationId xmlns:a16="http://schemas.microsoft.com/office/drawing/2014/main" id="{DEB0B9B5-292C-F05E-A7CF-139CB1428CEF}"/>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986201" y="6104598"/>
            <a:ext cx="25395045" cy="184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0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35">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33">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build="allAtOnce"/>
      <p:bldP spid="1037" grpId="0"/>
      <p:bldP spid="1037" grpId="1"/>
      <p:bldP spid="1040" grpId="0"/>
      <p:bldP spid="10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4D4E-08A4-0E93-DBA0-0D138227461B}"/>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CEC9E596-3FD5-BBE8-85A5-AE85CEF8F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B2E0E9-CE1D-94A2-0B04-3F796BC742B8}"/>
              </a:ext>
            </a:extLst>
          </p:cNvPr>
          <p:cNvSpPr>
            <a:spLocks/>
          </p:cNvSpPr>
          <p:nvPr/>
        </p:nvSpPr>
        <p:spPr>
          <a:xfrm>
            <a:off x="-209643" y="168502"/>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8E74CC6D-806A-F05D-7AA4-32E60A58F85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F5839CBD-62F6-1C42-6453-8FDCA9A9B612}"/>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98C2FACC-F1CD-61AF-DBA0-7BE44E81E269}"/>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2A63C6F5-14C0-78C8-0445-C956BF35323F}"/>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68BE4263-B477-767C-51B6-9C189D40659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1EBADA6D-B7B4-7C74-7F1C-76B3EEC88EA0}"/>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26A7B3A9-64C5-058C-D2B9-5A884CF7E353}"/>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3B050B84-FAB5-4200-37E0-64D663DF0238}"/>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362BDE94-BE2A-EB70-0543-130BC46C8FFE}"/>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631CF0EB-0C73-F6F4-B6A6-5C6B74B508B7}"/>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658FE9AB-BFCE-265B-CF08-E2DA6B8B061E}"/>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3DC860D-F568-E1F0-3D53-9CDBCCF4E650}"/>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01921273-0103-E8C3-6C48-18B6B2071D28}"/>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6B820BE1-4AF3-DBDB-C180-C1EC0C520D0E}"/>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8FD9B69C-E60E-F809-651F-7BA78ABA39D4}"/>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grpSp>
        <p:nvGrpSpPr>
          <p:cNvPr id="1080" name="Group 1079">
            <a:extLst>
              <a:ext uri="{FF2B5EF4-FFF2-40B4-BE49-F238E27FC236}">
                <a16:creationId xmlns:a16="http://schemas.microsoft.com/office/drawing/2014/main" id="{DBC3EDC2-CFF6-A4EC-BE0C-6C0C73EE70F0}"/>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A5463CCE-CB40-4144-F1A4-349022A94A24}"/>
                </a:ext>
              </a:extLst>
            </p:cNvPr>
            <p:cNvPicPr>
              <a:picLocks noChangeAspect="1"/>
            </p:cNvPicPr>
            <p:nvPr/>
          </p:nvPicPr>
          <p:blipFill rotWithShape="1">
            <a:blip r:embed="rId12">
              <a:duotone>
                <a:prstClr val="black"/>
                <a:schemeClr val="accent3">
                  <a:tint val="45000"/>
                  <a:satMod val="400000"/>
                </a:schemeClr>
              </a:duotone>
              <a:extLst>
                <a:ext uri="{BEBA8EAE-BF5A-486C-A8C5-ECC9F3942E4B}">
                  <a14:imgProps xmlns:a14="http://schemas.microsoft.com/office/drawing/2010/main">
                    <a14:imgLayer r:embed="rId13">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4C33E3A5-A7F9-0B01-8ADD-05CE71646F95}"/>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20FFF18-5520-BFAB-98C2-B766399A9A2E}"/>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7D550C20-EF25-23B4-43EF-2ACA73EF8355}"/>
                </a:ext>
              </a:extLst>
            </p:cNvPr>
            <p:cNvPicPr>
              <a:picLocks noChangeAspect="1"/>
            </p:cNvPicPr>
            <p:nvPr/>
          </p:nvPicPr>
          <p:blipFill rotWithShape="1">
            <a:blip r:embed="rId14">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DD89F21F-AC1F-0173-796E-A3AC9292C642}"/>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10" name="Picture 9">
            <a:extLst>
              <a:ext uri="{FF2B5EF4-FFF2-40B4-BE49-F238E27FC236}">
                <a16:creationId xmlns:a16="http://schemas.microsoft.com/office/drawing/2014/main" id="{2828F775-BCDA-ABF6-CBF4-976652D637A0}"/>
              </a:ext>
            </a:extLst>
          </p:cNvPr>
          <p:cNvPicPr>
            <a:picLocks noChangeAspect="1"/>
          </p:cNvPicPr>
          <p:nvPr/>
        </p:nvPicPr>
        <p:blipFill rotWithShape="1">
          <a:blip r:embed="rId17">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4A6223EC-F52E-15EA-5156-FAF0F132C63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0F31A6B0-A0A1-BA03-E18F-791270F46BA5}"/>
              </a:ext>
            </a:extLst>
          </p:cNvPr>
          <p:cNvPicPr>
            <a:picLocks noChangeAspect="1"/>
          </p:cNvPicPr>
          <p:nvPr/>
        </p:nvPicPr>
        <p:blipFill rotWithShape="1">
          <a:blip r:embed="rId18">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95132509-945B-1F6B-175A-A61109AED3F6}"/>
              </a:ext>
            </a:extLst>
          </p:cNvPr>
          <p:cNvPicPr>
            <a:picLocks noChangeAspect="1"/>
          </p:cNvPicPr>
          <p:nvPr/>
        </p:nvPicPr>
        <p:blipFill>
          <a:blip r:embed="rId19">
            <a:alphaModFix amt="56000"/>
            <a:extLst>
              <a:ext uri="{BEBA8EAE-BF5A-486C-A8C5-ECC9F3942E4B}">
                <a14:imgProps xmlns:a14="http://schemas.microsoft.com/office/drawing/2010/main">
                  <a14:imgLayer r:embed="rId20">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E55FE5A1-D36A-3508-6C25-1D2EFDAA80F1}"/>
              </a:ext>
            </a:extLst>
          </p:cNvPr>
          <p:cNvPicPr>
            <a:picLocks noChangeAspect="1"/>
          </p:cNvPicPr>
          <p:nvPr/>
        </p:nvPicPr>
        <p:blipFill>
          <a:blip r:embed="rId21">
            <a:alphaModFix amt="70000"/>
          </a:blip>
          <a:stretch>
            <a:fillRect/>
          </a:stretch>
        </p:blipFill>
        <p:spPr>
          <a:xfrm rot="4799301">
            <a:off x="23357113" y="20974048"/>
            <a:ext cx="5203298" cy="12552381"/>
          </a:xfrm>
          <a:prstGeom prst="rect">
            <a:avLst/>
          </a:prstGeom>
        </p:spPr>
      </p:pic>
      <p:sp>
        <p:nvSpPr>
          <p:cNvPr id="37" name="Rectangle 36">
            <a:extLst>
              <a:ext uri="{FF2B5EF4-FFF2-40B4-BE49-F238E27FC236}">
                <a16:creationId xmlns:a16="http://schemas.microsoft.com/office/drawing/2014/main" id="{C3CB40AD-09D5-D91E-BDE9-2B869746B886}"/>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Nupixx 3Kng8 Dummy Security Camera,Outdoor Use - Picture 1 of 5">
            <a:extLst>
              <a:ext uri="{FF2B5EF4-FFF2-40B4-BE49-F238E27FC236}">
                <a16:creationId xmlns:a16="http://schemas.microsoft.com/office/drawing/2014/main" id="{8B799123-7037-082D-3469-71F2623FEC4B}"/>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8F3EA10-DBAD-F850-1484-B31C9C19C7AE}"/>
              </a:ext>
            </a:extLst>
          </p:cNvPr>
          <p:cNvPicPr>
            <a:picLocks noChangeAspect="1"/>
          </p:cNvPicPr>
          <p:nvPr/>
        </p:nvPicPr>
        <p:blipFill rotWithShape="1">
          <a:blip r:embed="rId17">
            <a:alphaModFix amt="55000"/>
          </a:blip>
          <a:srcRect r="48948"/>
          <a:stretch/>
        </p:blipFill>
        <p:spPr>
          <a:xfrm>
            <a:off x="37458976" y="27995570"/>
            <a:ext cx="3245611" cy="889077"/>
          </a:xfrm>
          <a:prstGeom prst="rect">
            <a:avLst/>
          </a:prstGeom>
        </p:spPr>
      </p:pic>
      <p:pic>
        <p:nvPicPr>
          <p:cNvPr id="41" name="Picture 4" descr="Nupixx 3Kng8 Dummy Security Camera,Outdoor Use - Picture 1 of 5">
            <a:extLst>
              <a:ext uri="{FF2B5EF4-FFF2-40B4-BE49-F238E27FC236}">
                <a16:creationId xmlns:a16="http://schemas.microsoft.com/office/drawing/2014/main" id="{463E0B43-9274-1413-CE3B-E99838E00E12}"/>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Nupixx 3Kng8 Dummy Security Camera,Outdoor Use - Picture 1 of 5">
            <a:extLst>
              <a:ext uri="{FF2B5EF4-FFF2-40B4-BE49-F238E27FC236}">
                <a16:creationId xmlns:a16="http://schemas.microsoft.com/office/drawing/2014/main" id="{AF52F00B-6D85-54ED-5760-3B3C726D3854}"/>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8BAB75CE-82B6-EA97-69FA-80C5393B6F3F}"/>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F34941DD-A38E-9A2F-736D-20EB5636C60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8304F4E0-91BE-38BE-4AA3-DDEA175B6616}"/>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34FB642B-0806-5755-6743-97C9546D2EC8}"/>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D11C88FC-FEEE-D5FD-2A4E-2AE8B18F8B07}"/>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55357D16-FF8C-95AC-3BC8-294F4A643465}"/>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6E562FC5-1AF1-D5BC-A482-D1F9D631E24C}"/>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6" name="TextBox 55">
            <a:extLst>
              <a:ext uri="{FF2B5EF4-FFF2-40B4-BE49-F238E27FC236}">
                <a16:creationId xmlns:a16="http://schemas.microsoft.com/office/drawing/2014/main" id="{63780BC9-F79E-6BF0-6E95-29A85AFEF255}"/>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The</a:t>
            </a:r>
          </a:p>
          <a:p>
            <a:r>
              <a:rPr lang="en-US" sz="4000" dirty="0">
                <a:solidFill>
                  <a:schemeClr val="bg2"/>
                </a:solidFill>
                <a:latin typeface="Alpenkreuzer" panose="02000500000000000000" pitchFamily="2" charset="0"/>
              </a:rPr>
              <a:t>Genesis</a:t>
            </a:r>
            <a:r>
              <a:rPr lang="en-US" sz="4000" dirty="0">
                <a:solidFill>
                  <a:schemeClr val="bg2"/>
                </a:solidFill>
                <a:latin typeface="Propaganda" pitchFamily="2" charset="0"/>
              </a:rPr>
              <a:t> </a:t>
            </a:r>
          </a:p>
        </p:txBody>
      </p:sp>
      <p:sp>
        <p:nvSpPr>
          <p:cNvPr id="57" name="TextBox 56">
            <a:extLst>
              <a:ext uri="{FF2B5EF4-FFF2-40B4-BE49-F238E27FC236}">
                <a16:creationId xmlns:a16="http://schemas.microsoft.com/office/drawing/2014/main" id="{A4352FF4-2ECC-1771-0438-BD8BA3469707}"/>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8" name="TextBox 57">
            <a:extLst>
              <a:ext uri="{FF2B5EF4-FFF2-40B4-BE49-F238E27FC236}">
                <a16:creationId xmlns:a16="http://schemas.microsoft.com/office/drawing/2014/main" id="{687FDE07-54E2-D512-6796-4F168348134A}"/>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sp>
        <p:nvSpPr>
          <p:cNvPr id="60" name="TextBox 59">
            <a:extLst>
              <a:ext uri="{FF2B5EF4-FFF2-40B4-BE49-F238E27FC236}">
                <a16:creationId xmlns:a16="http://schemas.microsoft.com/office/drawing/2014/main" id="{657F5905-6FE9-2346-FD1C-6ABD6504351B}"/>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61" name="TextBox 60">
            <a:extLst>
              <a:ext uri="{FF2B5EF4-FFF2-40B4-BE49-F238E27FC236}">
                <a16:creationId xmlns:a16="http://schemas.microsoft.com/office/drawing/2014/main" id="{9ECFEBE1-E239-0AD5-9182-4A38E088EBEE}"/>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62" name="Picture 4" descr="Nupixx 3Kng8 Dummy Security Camera,Outdoor Use - Picture 1 of 5">
            <a:extLst>
              <a:ext uri="{FF2B5EF4-FFF2-40B4-BE49-F238E27FC236}">
                <a16:creationId xmlns:a16="http://schemas.microsoft.com/office/drawing/2014/main" id="{4D6199D4-53D7-C749-3D00-1156D06BA58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4" descr="Nupixx 3Kng8 Dummy Security Camera,Outdoor Use - Picture 1 of 5">
            <a:extLst>
              <a:ext uri="{FF2B5EF4-FFF2-40B4-BE49-F238E27FC236}">
                <a16:creationId xmlns:a16="http://schemas.microsoft.com/office/drawing/2014/main" id="{F86A5CAA-6AD9-EA21-A433-7660719BE9B4}"/>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1026" name="TextBox 1025">
            <a:extLst>
              <a:ext uri="{FF2B5EF4-FFF2-40B4-BE49-F238E27FC236}">
                <a16:creationId xmlns:a16="http://schemas.microsoft.com/office/drawing/2014/main" id="{B2EFB6AF-4815-C010-44D2-BFC8771F6072}"/>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27" name="TextBox 1026">
            <a:extLst>
              <a:ext uri="{FF2B5EF4-FFF2-40B4-BE49-F238E27FC236}">
                <a16:creationId xmlns:a16="http://schemas.microsoft.com/office/drawing/2014/main" id="{B100DDE4-D110-3431-EE69-581750494662}"/>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1029" name="TextBox 1028">
            <a:extLst>
              <a:ext uri="{FF2B5EF4-FFF2-40B4-BE49-F238E27FC236}">
                <a16:creationId xmlns:a16="http://schemas.microsoft.com/office/drawing/2014/main" id="{0CD63FA1-C86C-C133-0BE0-0BA66E873E1A}"/>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30" name="TextBox 1029">
            <a:extLst>
              <a:ext uri="{FF2B5EF4-FFF2-40B4-BE49-F238E27FC236}">
                <a16:creationId xmlns:a16="http://schemas.microsoft.com/office/drawing/2014/main" id="{3CD991DF-3AF6-DF82-9903-581B205001BD}"/>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31" name="TextBox 1030">
            <a:extLst>
              <a:ext uri="{FF2B5EF4-FFF2-40B4-BE49-F238E27FC236}">
                <a16:creationId xmlns:a16="http://schemas.microsoft.com/office/drawing/2014/main" id="{09374F0F-1BF1-FF01-78DA-CFAE8085CBD2}"/>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32" name="TextBox 1031">
            <a:extLst>
              <a:ext uri="{FF2B5EF4-FFF2-40B4-BE49-F238E27FC236}">
                <a16:creationId xmlns:a16="http://schemas.microsoft.com/office/drawing/2014/main" id="{40270574-E1AB-53D2-3AA1-DA976C75C741}"/>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34" name="Straight Connector 33">
            <a:extLst>
              <a:ext uri="{FF2B5EF4-FFF2-40B4-BE49-F238E27FC236}">
                <a16:creationId xmlns:a16="http://schemas.microsoft.com/office/drawing/2014/main" id="{CDAFF1CA-0B65-7E2F-818F-0FE2466FE3C7}"/>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pic>
        <p:nvPicPr>
          <p:cNvPr id="1037" name="Picture 1036" descr="A triangle in a black background&#10;&#10;Description automatically generated">
            <a:extLst>
              <a:ext uri="{FF2B5EF4-FFF2-40B4-BE49-F238E27FC236}">
                <a16:creationId xmlns:a16="http://schemas.microsoft.com/office/drawing/2014/main" id="{E6094CEB-316A-1C09-7154-9D0DFD7A7C50}"/>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558581"/>
            <a:ext cx="2047722" cy="2080973"/>
          </a:xfrm>
          <a:prstGeom prst="rect">
            <a:avLst/>
          </a:prstGeom>
          <a:effectLst>
            <a:softEdge rad="50800"/>
          </a:effectLst>
        </p:spPr>
      </p:pic>
      <p:cxnSp>
        <p:nvCxnSpPr>
          <p:cNvPr id="1056" name="Straight Connector 1055">
            <a:extLst>
              <a:ext uri="{FF2B5EF4-FFF2-40B4-BE49-F238E27FC236}">
                <a16:creationId xmlns:a16="http://schemas.microsoft.com/office/drawing/2014/main" id="{A89B97AF-0A16-E237-C7A4-1A63ACCF7566}"/>
              </a:ext>
            </a:extLst>
          </p:cNvPr>
          <p:cNvCxnSpPr>
            <a:cxnSpLocks/>
          </p:cNvCxnSpPr>
          <p:nvPr/>
        </p:nvCxnSpPr>
        <p:spPr>
          <a:xfrm flipV="1">
            <a:off x="551084" y="1992572"/>
            <a:ext cx="3258546" cy="3115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1065" name="Oval 1064">
            <a:extLst>
              <a:ext uri="{FF2B5EF4-FFF2-40B4-BE49-F238E27FC236}">
                <a16:creationId xmlns:a16="http://schemas.microsoft.com/office/drawing/2014/main" id="{646BB6A1-FD06-8473-EE57-50FE2EBB2433}"/>
              </a:ext>
            </a:extLst>
          </p:cNvPr>
          <p:cNvSpPr/>
          <p:nvPr/>
        </p:nvSpPr>
        <p:spPr>
          <a:xfrm>
            <a:off x="19975374" y="5308598"/>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CEAC797-7E54-2229-9362-0A04B0C5B36C}"/>
              </a:ext>
            </a:extLst>
          </p:cNvPr>
          <p:cNvSpPr/>
          <p:nvPr/>
        </p:nvSpPr>
        <p:spPr>
          <a:xfrm>
            <a:off x="8354452" y="-214964"/>
            <a:ext cx="37527255" cy="29585212"/>
          </a:xfrm>
          <a:prstGeom prst="rect">
            <a:avLst/>
          </a:prstGeom>
          <a:solidFill>
            <a:schemeClr val="tx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66" name="Group 1065">
            <a:extLst>
              <a:ext uri="{FF2B5EF4-FFF2-40B4-BE49-F238E27FC236}">
                <a16:creationId xmlns:a16="http://schemas.microsoft.com/office/drawing/2014/main" id="{025B6478-EDCB-E51D-50B9-2D0556EC5618}"/>
              </a:ext>
            </a:extLst>
          </p:cNvPr>
          <p:cNvGrpSpPr/>
          <p:nvPr/>
        </p:nvGrpSpPr>
        <p:grpSpPr>
          <a:xfrm>
            <a:off x="29372442" y="4863681"/>
            <a:ext cx="10826260" cy="20002987"/>
            <a:chOff x="52294208" y="24415346"/>
            <a:chExt cx="10337178" cy="20002987"/>
          </a:xfrm>
        </p:grpSpPr>
        <p:pic>
          <p:nvPicPr>
            <p:cNvPr id="1054" name="Picture 1053" descr="A collage of a poster&#10;&#10;Description automatically generated">
              <a:extLst>
                <a:ext uri="{FF2B5EF4-FFF2-40B4-BE49-F238E27FC236}">
                  <a16:creationId xmlns:a16="http://schemas.microsoft.com/office/drawing/2014/main" id="{4AE6109B-B7B2-919C-C860-985B998C4E5D}"/>
                </a:ext>
              </a:extLst>
            </p:cNvPr>
            <p:cNvPicPr>
              <a:picLocks noChangeAspect="1"/>
            </p:cNvPicPr>
            <p:nvPr/>
          </p:nvPicPr>
          <p:blipFill>
            <a:blip r:embed="rId27">
              <a:extLst>
                <a:ext uri="{BEBA8EAE-BF5A-486C-A8C5-ECC9F3942E4B}">
                  <a14:imgProps xmlns:a14="http://schemas.microsoft.com/office/drawing/2010/main">
                    <a14:imgLayer r:embed="rId28">
                      <a14:imgEffect>
                        <a14:saturation sat="33000"/>
                      </a14:imgEffect>
                    </a14:imgLayer>
                  </a14:imgProps>
                </a:ext>
                <a:ext uri="{28A0092B-C50C-407E-A947-70E740481C1C}">
                  <a14:useLocalDpi xmlns:a14="http://schemas.microsoft.com/office/drawing/2010/main" val="0"/>
                </a:ext>
              </a:extLst>
            </a:blip>
            <a:stretch>
              <a:fillRect/>
            </a:stretch>
          </p:blipFill>
          <p:spPr>
            <a:xfrm>
              <a:off x="53122691" y="24941995"/>
              <a:ext cx="8680212" cy="19185194"/>
            </a:xfrm>
            <a:prstGeom prst="rect">
              <a:avLst/>
            </a:prstGeom>
          </p:spPr>
        </p:pic>
        <p:pic>
          <p:nvPicPr>
            <p:cNvPr id="3080" name="Picture 8" descr="Apple, device, iphone, iphonex, mobile, x icon - Download on Iconfinder">
              <a:extLst>
                <a:ext uri="{FF2B5EF4-FFF2-40B4-BE49-F238E27FC236}">
                  <a16:creationId xmlns:a16="http://schemas.microsoft.com/office/drawing/2014/main" id="{5CC71B4E-9A67-70BE-0343-1F72F7FA79C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1728" r="20602"/>
            <a:stretch/>
          </p:blipFill>
          <p:spPr bwMode="auto">
            <a:xfrm>
              <a:off x="52294208" y="24415346"/>
              <a:ext cx="10337178" cy="200029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1112CCD2-B1EA-91EB-0384-B61664F6EE34}"/>
              </a:ext>
            </a:extLst>
          </p:cNvPr>
          <p:cNvSpPr txBox="1"/>
          <p:nvPr/>
        </p:nvSpPr>
        <p:spPr>
          <a:xfrm>
            <a:off x="20191313" y="2057585"/>
            <a:ext cx="9383473" cy="1323439"/>
          </a:xfrm>
          <a:prstGeom prst="rect">
            <a:avLst/>
          </a:prstGeom>
          <a:noFill/>
        </p:spPr>
        <p:txBody>
          <a:bodyPr wrap="square" rtlCol="0">
            <a:spAutoFit/>
          </a:bodyPr>
          <a:lstStyle/>
          <a:p>
            <a:r>
              <a:rPr lang="en-US" sz="8000" dirty="0">
                <a:solidFill>
                  <a:schemeClr val="bg2"/>
                </a:solidFill>
                <a:latin typeface="Alpenkreuzer" panose="02000500000000000000" pitchFamily="2" charset="0"/>
              </a:rPr>
              <a:t>Who am I ?</a:t>
            </a:r>
          </a:p>
        </p:txBody>
      </p:sp>
      <p:sp>
        <p:nvSpPr>
          <p:cNvPr id="1041" name="Trapezoid 1040">
            <a:extLst>
              <a:ext uri="{FF2B5EF4-FFF2-40B4-BE49-F238E27FC236}">
                <a16:creationId xmlns:a16="http://schemas.microsoft.com/office/drawing/2014/main" id="{89A59A90-1072-5071-21C5-B19290BFF434}"/>
              </a:ext>
            </a:extLst>
          </p:cNvPr>
          <p:cNvSpPr/>
          <p:nvPr/>
        </p:nvSpPr>
        <p:spPr>
          <a:xfrm rot="5400000">
            <a:off x="10437735" y="6361415"/>
            <a:ext cx="17562943" cy="16743601"/>
          </a:xfrm>
          <a:prstGeom prst="trapezoid">
            <a:avLst>
              <a:gd name="adj" fmla="val 6951"/>
            </a:avLst>
          </a:prstGeom>
          <a:solidFill>
            <a:srgbClr val="8B8D8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67" name="Group 1066">
            <a:extLst>
              <a:ext uri="{FF2B5EF4-FFF2-40B4-BE49-F238E27FC236}">
                <a16:creationId xmlns:a16="http://schemas.microsoft.com/office/drawing/2014/main" id="{5C89A6B3-A059-58A7-BFED-1BF987FE5DA4}"/>
              </a:ext>
            </a:extLst>
          </p:cNvPr>
          <p:cNvGrpSpPr/>
          <p:nvPr/>
        </p:nvGrpSpPr>
        <p:grpSpPr>
          <a:xfrm>
            <a:off x="11422782" y="6692773"/>
            <a:ext cx="15651418" cy="15997670"/>
            <a:chOff x="-22925844" y="10649720"/>
            <a:chExt cx="15651418" cy="15997670"/>
          </a:xfrm>
        </p:grpSpPr>
        <p:sp>
          <p:nvSpPr>
            <p:cNvPr id="1042" name="Trapezoid 1041">
              <a:extLst>
                <a:ext uri="{FF2B5EF4-FFF2-40B4-BE49-F238E27FC236}">
                  <a16:creationId xmlns:a16="http://schemas.microsoft.com/office/drawing/2014/main" id="{131C092E-F836-B07B-7844-089FC00F3F80}"/>
                </a:ext>
              </a:extLst>
            </p:cNvPr>
            <p:cNvSpPr/>
            <p:nvPr/>
          </p:nvSpPr>
          <p:spPr>
            <a:xfrm rot="5400000">
              <a:off x="-23098970" y="10822846"/>
              <a:ext cx="15997670" cy="15651418"/>
            </a:xfrm>
            <a:prstGeom prst="trapezoid">
              <a:avLst>
                <a:gd name="adj" fmla="val 5615"/>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DD7E2EA-6A4B-9BB2-ABA6-DC42F19951B5}"/>
                </a:ext>
              </a:extLst>
            </p:cNvPr>
            <p:cNvSpPr txBox="1"/>
            <p:nvPr/>
          </p:nvSpPr>
          <p:spPr>
            <a:xfrm>
              <a:off x="-22028620" y="11419287"/>
              <a:ext cx="13899654" cy="1489126"/>
            </a:xfrm>
            <a:prstGeom prst="rect">
              <a:avLst/>
            </a:prstGeom>
            <a:noFill/>
          </p:spPr>
          <p:txBody>
            <a:bodyPr wrap="square">
              <a:spAutoFit/>
              <a:scene3d>
                <a:camera prst="perspectiveRight">
                  <a:rot lat="0" lon="21299996" rev="0"/>
                </a:camera>
                <a:lightRig rig="threePt" dir="t"/>
              </a:scene3d>
            </a:bodyPr>
            <a:lstStyle/>
            <a:p>
              <a:pPr>
                <a:lnSpc>
                  <a:spcPct val="150000"/>
                </a:lnSpc>
              </a:pPr>
              <a:endParaRPr lang="en-US" sz="7000" dirty="0">
                <a:solidFill>
                  <a:schemeClr val="bg2"/>
                </a:solidFill>
                <a:latin typeface="Bahnschrift SemiBold Condensed" panose="020B0502040204020203" pitchFamily="34" charset="0"/>
              </a:endParaRPr>
            </a:p>
          </p:txBody>
        </p:sp>
      </p:grpSp>
      <p:sp>
        <p:nvSpPr>
          <p:cNvPr id="1073" name="Oval 1072">
            <a:extLst>
              <a:ext uri="{FF2B5EF4-FFF2-40B4-BE49-F238E27FC236}">
                <a16:creationId xmlns:a16="http://schemas.microsoft.com/office/drawing/2014/main" id="{34E42AC5-AED7-640B-AF8D-13BB34E41F48}"/>
              </a:ext>
            </a:extLst>
          </p:cNvPr>
          <p:cNvSpPr/>
          <p:nvPr/>
        </p:nvSpPr>
        <p:spPr>
          <a:xfrm>
            <a:off x="18958920" y="6722629"/>
            <a:ext cx="354164" cy="282600"/>
          </a:xfrm>
          <a:prstGeom prst="ellipse">
            <a:avLst/>
          </a:prstGeom>
          <a:solidFill>
            <a:srgbClr val="8A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Tv screen overlay Vectors &amp; Illustrations for Free Download | Freepik">
            <a:extLst>
              <a:ext uri="{FF2B5EF4-FFF2-40B4-BE49-F238E27FC236}">
                <a16:creationId xmlns:a16="http://schemas.microsoft.com/office/drawing/2014/main" id="{79F8FD4A-FD48-F0CC-407D-2D5402873435}"/>
              </a:ext>
            </a:extLst>
          </p:cNvPr>
          <p:cNvPicPr>
            <a:picLocks noChangeAspect="1" noChangeArrowheads="1"/>
          </p:cNvPicPr>
          <p:nvPr/>
        </p:nvPicPr>
        <p:blipFill>
          <a:blip r:embed="rId30">
            <a:alphaModFix amt="26000"/>
            <a:extLst>
              <a:ext uri="{BEBA8EAE-BF5A-486C-A8C5-ECC9F3942E4B}">
                <a14:imgProps xmlns:a14="http://schemas.microsoft.com/office/drawing/2010/main">
                  <a14:imgLayer r:embed="rId3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11308203" y="6995129"/>
            <a:ext cx="15840520" cy="15539224"/>
          </a:xfrm>
          <a:prstGeom prst="trapezoid">
            <a:avLst>
              <a:gd name="adj" fmla="val 4822"/>
            </a:avLst>
          </a:prstGeom>
          <a:noFill/>
          <a:extLst>
            <a:ext uri="{909E8E84-426E-40DD-AFC4-6F175D3DCCD1}">
              <a14:hiddenFill xmlns:a14="http://schemas.microsoft.com/office/drawing/2010/main">
                <a:solidFill>
                  <a:srgbClr val="FFFFFF"/>
                </a:solidFill>
              </a14:hiddenFill>
            </a:ext>
          </a:extLst>
        </p:spPr>
      </p:pic>
      <p:sp>
        <p:nvSpPr>
          <p:cNvPr id="1072" name="TextBox 1071">
            <a:extLst>
              <a:ext uri="{FF2B5EF4-FFF2-40B4-BE49-F238E27FC236}">
                <a16:creationId xmlns:a16="http://schemas.microsoft.com/office/drawing/2014/main" id="{1101C960-24C0-D27D-FB94-2C5AB5BDF109}"/>
              </a:ext>
            </a:extLst>
          </p:cNvPr>
          <p:cNvSpPr txBox="1"/>
          <p:nvPr/>
        </p:nvSpPr>
        <p:spPr>
          <a:xfrm>
            <a:off x="12334499" y="7544090"/>
            <a:ext cx="14473894" cy="13707599"/>
          </a:xfrm>
          <a:prstGeom prst="rect">
            <a:avLst/>
          </a:prstGeom>
          <a:noFill/>
        </p:spPr>
        <p:txBody>
          <a:bodyPr wrap="square">
            <a:spAutoFit/>
            <a:scene3d>
              <a:camera prst="perspectiveRight">
                <a:rot lat="0" lon="20999984" rev="0"/>
              </a:camera>
              <a:lightRig rig="threePt" dir="t"/>
            </a:scene3d>
          </a:bodyPr>
          <a:lstStyle/>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Coming of age exploration of identity</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Becoming a “person” and wanting to be seen</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Seeking refuge in online communities</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Immersion in subcultures</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Realization of commodification of identity</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Caricature of the identity</a:t>
            </a:r>
          </a:p>
          <a:p>
            <a:pPr marL="1143000" marR="0" lvl="0" indent="-11430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7500" b="0" i="0" u="none" strike="noStrike" kern="1200" cap="none" spc="0" normalizeH="0" baseline="0" noProof="0" dirty="0">
                <a:ln>
                  <a:noFill/>
                </a:ln>
                <a:solidFill>
                  <a:srgbClr val="E7E6E6"/>
                </a:solidFill>
                <a:effectLst/>
                <a:uLnTx/>
                <a:uFillTx/>
                <a:latin typeface="Bahnschrift SemiBold Condensed" panose="020B0502040204020203" pitchFamily="34" charset="0"/>
                <a:ea typeface="+mn-ea"/>
                <a:cs typeface="+mn-cs"/>
              </a:rPr>
              <a:t>Why?</a:t>
            </a:r>
          </a:p>
        </p:txBody>
      </p:sp>
    </p:spTree>
    <p:extLst>
      <p:ext uri="{BB962C8B-B14F-4D97-AF65-F5344CB8AC3E}">
        <p14:creationId xmlns:p14="http://schemas.microsoft.com/office/powerpoint/2010/main" val="7569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72">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72">
                                            <p:txEl>
                                              <p:pRg st="1" end="1"/>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72">
                                            <p:txEl>
                                              <p:pRg st="2" end="2"/>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72">
                                            <p:txEl>
                                              <p:pRg st="3" end="3"/>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72">
                                            <p:txEl>
                                              <p:pRg st="4" end="4"/>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72">
                                            <p:txEl>
                                              <p:pRg st="5" end="5"/>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7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rgbClr val="F0F0F0"/>
                </a:solidFill>
                <a:latin typeface="Alpenkreuzer" panose="02000500000000000000" pitchFamily="2" charset="0"/>
              </a:rPr>
              <a:t>Doctor</a:t>
            </a:r>
          </a:p>
          <a:p>
            <a:r>
              <a:rPr lang="en-US" sz="4000" dirty="0">
                <a:solidFill>
                  <a:srgbClr val="F0F0F0"/>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29583687"/>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B458FD21-7245-870B-BD99-3FF4F3A63CBC}"/>
              </a:ext>
            </a:extLst>
          </p:cNvPr>
          <p:cNvCxnSpPr>
            <a:cxnSpLocks/>
          </p:cNvCxnSpPr>
          <p:nvPr/>
        </p:nvCxnSpPr>
        <p:spPr>
          <a:xfrm>
            <a:off x="548116" y="1944790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25" name="Picture 24" descr="A triangle in a black background&#10;&#10;Description automatically generated">
            <a:extLst>
              <a:ext uri="{FF2B5EF4-FFF2-40B4-BE49-F238E27FC236}">
                <a16:creationId xmlns:a16="http://schemas.microsoft.com/office/drawing/2014/main" id="{6F4FC13C-181D-8316-1B2C-2887C70EBCBE}"/>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7890627"/>
            <a:ext cx="2047722" cy="2080973"/>
          </a:xfrm>
          <a:prstGeom prst="rect">
            <a:avLst/>
          </a:prstGeom>
          <a:effectLst>
            <a:softEdge rad="50800"/>
          </a:effectLst>
        </p:spPr>
      </p:pic>
      <p:sp>
        <p:nvSpPr>
          <p:cNvPr id="18" name="TextBox 17">
            <a:extLst>
              <a:ext uri="{FF2B5EF4-FFF2-40B4-BE49-F238E27FC236}">
                <a16:creationId xmlns:a16="http://schemas.microsoft.com/office/drawing/2014/main" id="{1ED010D5-943D-AA7E-2A67-342D42E3A72E}"/>
              </a:ext>
            </a:extLst>
          </p:cNvPr>
          <p:cNvSpPr txBox="1"/>
          <p:nvPr/>
        </p:nvSpPr>
        <p:spPr>
          <a:xfrm>
            <a:off x="13863802" y="10540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Doctor who</a:t>
            </a:r>
          </a:p>
        </p:txBody>
      </p:sp>
      <p:sp>
        <p:nvSpPr>
          <p:cNvPr id="20" name="TextBox 19">
            <a:extLst>
              <a:ext uri="{FF2B5EF4-FFF2-40B4-BE49-F238E27FC236}">
                <a16:creationId xmlns:a16="http://schemas.microsoft.com/office/drawing/2014/main" id="{E33F3984-46AD-2C26-47BF-3615DE16B2C3}"/>
              </a:ext>
            </a:extLst>
          </p:cNvPr>
          <p:cNvSpPr txBox="1"/>
          <p:nvPr/>
        </p:nvSpPr>
        <p:spPr>
          <a:xfrm>
            <a:off x="16038510" y="3032022"/>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Normalization of surveillance and </a:t>
            </a:r>
          </a:p>
          <a:p>
            <a:pPr algn="ctr"/>
            <a:r>
              <a:rPr lang="en-US" sz="5000" dirty="0">
                <a:solidFill>
                  <a:schemeClr val="bg2"/>
                </a:solidFill>
                <a:latin typeface="Alpenkreuzer" panose="02000500000000000000" pitchFamily="2" charset="0"/>
              </a:rPr>
              <a:t>Reality television</a:t>
            </a:r>
          </a:p>
          <a:p>
            <a:pPr algn="ctr"/>
            <a:endParaRPr lang="en-US" sz="5000" dirty="0">
              <a:solidFill>
                <a:schemeClr val="bg2"/>
              </a:solidFill>
              <a:latin typeface="Alpenkreuzer" panose="02000500000000000000" pitchFamily="2" charset="0"/>
              <a:ea typeface="+mn-ea"/>
              <a:cs typeface="+mn-cs"/>
            </a:endParaRPr>
          </a:p>
        </p:txBody>
      </p:sp>
      <p:pic>
        <p:nvPicPr>
          <p:cNvPr id="2056" name="Picture 8" descr="11,700+ Tv Static Stock Photos, Pictures &amp; Royalty-Free Images - iStock |  Glitch, Tv, Tv static image">
            <a:extLst>
              <a:ext uri="{FF2B5EF4-FFF2-40B4-BE49-F238E27FC236}">
                <a16:creationId xmlns:a16="http://schemas.microsoft.com/office/drawing/2014/main" id="{A32F0572-EEB0-B438-4445-21420FFA1ED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409331" y="7480191"/>
            <a:ext cx="17921805" cy="14630061"/>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Rounded Corners 1030">
            <a:extLst>
              <a:ext uri="{FF2B5EF4-FFF2-40B4-BE49-F238E27FC236}">
                <a16:creationId xmlns:a16="http://schemas.microsoft.com/office/drawing/2014/main" id="{88AAC2D6-D646-4356-3B5C-115962AB81D1}"/>
              </a:ext>
            </a:extLst>
          </p:cNvPr>
          <p:cNvSpPr/>
          <p:nvPr/>
        </p:nvSpPr>
        <p:spPr>
          <a:xfrm>
            <a:off x="16167095" y="8441349"/>
            <a:ext cx="16330774" cy="12714834"/>
          </a:xfrm>
          <a:prstGeom prst="roundRect">
            <a:avLst/>
          </a:pr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9C5AAD-3334-DA13-F2AB-6F10AC10C101}"/>
              </a:ext>
            </a:extLst>
          </p:cNvPr>
          <p:cNvSpPr txBox="1"/>
          <p:nvPr/>
        </p:nvSpPr>
        <p:spPr>
          <a:xfrm>
            <a:off x="20240691" y="8974350"/>
            <a:ext cx="9619552" cy="1092607"/>
          </a:xfrm>
          <a:prstGeom prst="rect">
            <a:avLst/>
          </a:prstGeom>
          <a:noFill/>
        </p:spPr>
        <p:txBody>
          <a:bodyPr wrap="square" rtlCol="0">
            <a:spAutoFit/>
          </a:bodyPr>
          <a:lstStyle/>
          <a:p>
            <a:r>
              <a:rPr lang="en-US" sz="6500" dirty="0">
                <a:solidFill>
                  <a:schemeClr val="bg2"/>
                </a:solidFill>
                <a:latin typeface="Alpenkreuzer" panose="02000500000000000000" pitchFamily="2" charset="0"/>
              </a:rPr>
              <a:t>Reality TV</a:t>
            </a:r>
          </a:p>
        </p:txBody>
      </p:sp>
      <p:sp>
        <p:nvSpPr>
          <p:cNvPr id="7" name="TextBox 6">
            <a:extLst>
              <a:ext uri="{FF2B5EF4-FFF2-40B4-BE49-F238E27FC236}">
                <a16:creationId xmlns:a16="http://schemas.microsoft.com/office/drawing/2014/main" id="{12A26469-80D8-89BC-6215-7703726530D4}"/>
              </a:ext>
            </a:extLst>
          </p:cNvPr>
          <p:cNvSpPr txBox="1"/>
          <p:nvPr/>
        </p:nvSpPr>
        <p:spPr>
          <a:xfrm>
            <a:off x="17312800" y="10557636"/>
            <a:ext cx="13857710" cy="10787569"/>
          </a:xfrm>
          <a:prstGeom prst="rect">
            <a:avLst/>
          </a:prstGeom>
          <a:noFill/>
        </p:spPr>
        <p:txBody>
          <a:bodyPr wrap="square">
            <a:spAutoFit/>
          </a:bodyPr>
          <a:lstStyle/>
          <a:p>
            <a:pPr marL="857250" indent="-857250" algn="ctr">
              <a:buFont typeface="Arial" panose="020B0604020202020204" pitchFamily="34" charset="0"/>
              <a:buChar char="•"/>
            </a:pPr>
            <a:r>
              <a:rPr lang="en-US" sz="7000" b="0" i="0" dirty="0">
                <a:solidFill>
                  <a:schemeClr val="bg2"/>
                </a:solidFill>
                <a:effectLst/>
                <a:latin typeface="Bahnschrift SemiBold Condensed" panose="020B0502040204020203" pitchFamily="34" charset="0"/>
              </a:rPr>
              <a:t>Reality television became globally popular in the late 1990s and early 2000s, with the successes of the Big Brother franchise.</a:t>
            </a:r>
          </a:p>
          <a:p>
            <a:pPr marL="857250" indent="-857250" algn="ctr">
              <a:buFont typeface="Arial" panose="020B0604020202020204" pitchFamily="34" charset="0"/>
              <a:buChar char="•"/>
            </a:pPr>
            <a:endParaRPr lang="en-US" sz="7000" b="0" i="0" dirty="0">
              <a:solidFill>
                <a:schemeClr val="bg2"/>
              </a:solidFill>
              <a:effectLst/>
              <a:latin typeface="Bahnschrift SemiBold Condensed" panose="020B0502040204020203" pitchFamily="34" charset="0"/>
            </a:endParaRPr>
          </a:p>
          <a:p>
            <a:pPr marL="857250" indent="-857250" algn="ctr">
              <a:buFont typeface="Arial" panose="020B0604020202020204" pitchFamily="34" charset="0"/>
              <a:buChar char="•"/>
            </a:pPr>
            <a:r>
              <a:rPr lang="en-US" sz="7000" b="0" i="0" dirty="0">
                <a:solidFill>
                  <a:schemeClr val="bg2"/>
                </a:solidFill>
                <a:effectLst/>
                <a:latin typeface="Bahnschrift SemiBold Condensed" panose="020B0502040204020203" pitchFamily="34" charset="0"/>
              </a:rPr>
              <a:t>The popularization of a reality show game about surveillance </a:t>
            </a:r>
            <a:r>
              <a:rPr lang="en-US" sz="7000" dirty="0">
                <a:solidFill>
                  <a:schemeClr val="bg2"/>
                </a:solidFill>
                <a:latin typeface="Bahnschrift SemiBold Condensed" panose="020B0502040204020203" pitchFamily="34" charset="0"/>
              </a:rPr>
              <a:t>that was inspired by a cautionary narrative warning us about surveillance began the normalization of surveillance on a more blatant scale.</a:t>
            </a:r>
            <a:endParaRPr lang="en-US" sz="7000" b="0" i="0" dirty="0">
              <a:solidFill>
                <a:schemeClr val="bg2"/>
              </a:solidFill>
              <a:effectLst/>
              <a:latin typeface="Bahnschrift SemiBold Condensed" panose="020B0502040204020203" pitchFamily="34" charset="0"/>
            </a:endParaRPr>
          </a:p>
          <a:p>
            <a:pPr algn="ctr"/>
            <a:endParaRPr lang="en-US" sz="6500" dirty="0">
              <a:solidFill>
                <a:schemeClr val="bg2"/>
              </a:solidFill>
              <a:latin typeface="Bahnschrift SemiBold Condensed" panose="020B0502040204020203" pitchFamily="34" charset="0"/>
            </a:endParaRPr>
          </a:p>
        </p:txBody>
      </p:sp>
      <p:pic>
        <p:nvPicPr>
          <p:cNvPr id="2054" name="Picture 6" descr="Old Television PNG Image for Free Download | Old tv, Television, Olds">
            <a:extLst>
              <a:ext uri="{FF2B5EF4-FFF2-40B4-BE49-F238E27FC236}">
                <a16:creationId xmlns:a16="http://schemas.microsoft.com/office/drawing/2014/main" id="{DEB0B9B5-292C-F05E-A7CF-139CB1428CEF}"/>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368128" y="6244574"/>
            <a:ext cx="25395045" cy="184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Doctor</a:t>
            </a:r>
          </a:p>
          <a:p>
            <a:r>
              <a:rPr lang="en-US" sz="4000" dirty="0">
                <a:solidFill>
                  <a:schemeClr val="bg2"/>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triangle in a black background&#10;&#10;Description automatically generated">
            <a:extLst>
              <a:ext uri="{FF2B5EF4-FFF2-40B4-BE49-F238E27FC236}">
                <a16:creationId xmlns:a16="http://schemas.microsoft.com/office/drawing/2014/main" id="{B478D292-FACB-0D04-1293-A3A73C40285D}"/>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17890627"/>
            <a:ext cx="2047722" cy="2080973"/>
          </a:xfrm>
          <a:prstGeom prst="rect">
            <a:avLst/>
          </a:prstGeom>
          <a:effectLst>
            <a:softEdge rad="50800"/>
          </a:effectLst>
        </p:spPr>
      </p:pic>
      <p:cxnSp>
        <p:nvCxnSpPr>
          <p:cNvPr id="26" name="Straight Connector 25">
            <a:extLst>
              <a:ext uri="{FF2B5EF4-FFF2-40B4-BE49-F238E27FC236}">
                <a16:creationId xmlns:a16="http://schemas.microsoft.com/office/drawing/2014/main" id="{AF71057C-5870-7311-2A0B-BA5326583769}"/>
              </a:ext>
            </a:extLst>
          </p:cNvPr>
          <p:cNvCxnSpPr>
            <a:cxnSpLocks/>
          </p:cNvCxnSpPr>
          <p:nvPr/>
        </p:nvCxnSpPr>
        <p:spPr>
          <a:xfrm>
            <a:off x="548116" y="1944790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5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BLACK</a:t>
            </a:r>
          </a:p>
          <a:p>
            <a:r>
              <a:rPr lang="en-US" sz="4000" dirty="0">
                <a:solidFill>
                  <a:schemeClr val="bg2"/>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723E96AC-A0C2-C639-0AFD-050E268C6605}"/>
              </a:ext>
            </a:extLst>
          </p:cNvPr>
          <p:cNvCxnSpPr>
            <a:cxnSpLocks/>
          </p:cNvCxnSpPr>
          <p:nvPr/>
        </p:nvCxnSpPr>
        <p:spPr>
          <a:xfrm>
            <a:off x="4596913" y="2194511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7" name="Picture 6" descr="A triangle in a black background&#10;&#10;Description automatically generated">
            <a:extLst>
              <a:ext uri="{FF2B5EF4-FFF2-40B4-BE49-F238E27FC236}">
                <a16:creationId xmlns:a16="http://schemas.microsoft.com/office/drawing/2014/main" id="{8E512342-9D9C-ECC7-F082-60A09D580F09}"/>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19771751"/>
            <a:ext cx="2047722" cy="2080973"/>
          </a:xfrm>
          <a:prstGeom prst="rect">
            <a:avLst/>
          </a:prstGeom>
        </p:spPr>
      </p:pic>
      <p:sp>
        <p:nvSpPr>
          <p:cNvPr id="14" name="TextBox 13">
            <a:extLst>
              <a:ext uri="{FF2B5EF4-FFF2-40B4-BE49-F238E27FC236}">
                <a16:creationId xmlns:a16="http://schemas.microsoft.com/office/drawing/2014/main" id="{50B85FAC-539B-0391-DF4D-9796C7826EAC}"/>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Black Mirror’s nosedive</a:t>
            </a:r>
          </a:p>
        </p:txBody>
      </p:sp>
      <p:sp>
        <p:nvSpPr>
          <p:cNvPr id="15" name="TextBox 14">
            <a:extLst>
              <a:ext uri="{FF2B5EF4-FFF2-40B4-BE49-F238E27FC236}">
                <a16:creationId xmlns:a16="http://schemas.microsoft.com/office/drawing/2014/main" id="{B623CBF4-F250-938F-254E-FFADDB4FDD8E}"/>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False Interconnectedness and</a:t>
            </a:r>
          </a:p>
          <a:p>
            <a:pPr algn="ctr"/>
            <a:r>
              <a:rPr lang="en-US" sz="5000" dirty="0">
                <a:solidFill>
                  <a:schemeClr val="bg2"/>
                </a:solidFill>
                <a:latin typeface="Alpenkreuzer" panose="02000500000000000000" pitchFamily="2" charset="0"/>
              </a:rPr>
              <a:t>Conspicuous consumption </a:t>
            </a:r>
          </a:p>
          <a:p>
            <a:pPr algn="ctr"/>
            <a:endParaRPr lang="en-US" sz="5000" dirty="0">
              <a:solidFill>
                <a:schemeClr val="bg2"/>
              </a:solidFill>
              <a:latin typeface="Alpenkreuzer" panose="02000500000000000000" pitchFamily="2" charset="0"/>
              <a:ea typeface="+mn-ea"/>
              <a:cs typeface="+mn-cs"/>
            </a:endParaRPr>
          </a:p>
        </p:txBody>
      </p:sp>
      <p:pic>
        <p:nvPicPr>
          <p:cNvPr id="23" name="Picture 22">
            <a:extLst>
              <a:ext uri="{FF2B5EF4-FFF2-40B4-BE49-F238E27FC236}">
                <a16:creationId xmlns:a16="http://schemas.microsoft.com/office/drawing/2014/main" id="{49BC00BF-BE87-1098-2383-5A93F8205DF7}"/>
              </a:ext>
            </a:extLst>
          </p:cNvPr>
          <p:cNvPicPr>
            <a:picLocks noChangeAspect="1"/>
          </p:cNvPicPr>
          <p:nvPr/>
        </p:nvPicPr>
        <p:blipFill>
          <a:blip r:embed="rId30"/>
          <a:stretch>
            <a:fillRect/>
          </a:stretch>
        </p:blipFill>
        <p:spPr>
          <a:xfrm>
            <a:off x="18915200" y="5623608"/>
            <a:ext cx="13782732" cy="18937891"/>
          </a:xfrm>
          <a:prstGeom prst="rect">
            <a:avLst/>
          </a:prstGeom>
        </p:spPr>
      </p:pic>
      <p:sp>
        <p:nvSpPr>
          <p:cNvPr id="33" name="Rectangle 32">
            <a:extLst>
              <a:ext uri="{FF2B5EF4-FFF2-40B4-BE49-F238E27FC236}">
                <a16:creationId xmlns:a16="http://schemas.microsoft.com/office/drawing/2014/main" id="{68254D85-25F8-BB9D-F898-5921FDD7A221}"/>
              </a:ext>
            </a:extLst>
          </p:cNvPr>
          <p:cNvSpPr/>
          <p:nvPr/>
        </p:nvSpPr>
        <p:spPr>
          <a:xfrm rot="1258897">
            <a:off x="10222446" y="8789847"/>
            <a:ext cx="9739510" cy="13900457"/>
          </a:xfrm>
          <a:prstGeom prst="rect">
            <a:avLst/>
          </a:prstGeom>
          <a:solidFill>
            <a:srgbClr val="E9C9C5"/>
          </a:solidFill>
          <a:ln w="254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B431DB5B-74A7-E54C-227A-5967F503F091}"/>
              </a:ext>
            </a:extLst>
          </p:cNvPr>
          <p:cNvSpPr txBox="1">
            <a:spLocks/>
          </p:cNvSpPr>
          <p:nvPr/>
        </p:nvSpPr>
        <p:spPr>
          <a:xfrm rot="1300418">
            <a:off x="10299450" y="9925934"/>
            <a:ext cx="9048468" cy="11205709"/>
          </a:xfrm>
          <a:prstGeom prst="rect">
            <a:avLst/>
          </a:prstGeom>
        </p:spPr>
        <p:txBody>
          <a:bodyPr>
            <a:normAutofit lnSpcReduction="10000"/>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r>
              <a:rPr lang="en-US" sz="6500" dirty="0">
                <a:latin typeface="Propaganda" pitchFamily="2" charset="0"/>
              </a:rPr>
              <a:t> </a:t>
            </a:r>
            <a:r>
              <a:rPr lang="en-US" sz="6500" dirty="0">
                <a:latin typeface="Bahnschrift SemiBold Condensed" panose="020B0502040204020203" pitchFamily="34" charset="0"/>
              </a:rPr>
              <a:t>The main character navigates a world where people rate each other after every interaction and the rating determines opportunity and relationship</a:t>
            </a:r>
          </a:p>
          <a:p>
            <a:pPr algn="ctr"/>
            <a:r>
              <a:rPr lang="en-US" sz="6500" dirty="0">
                <a:latin typeface="Bahnschrift SemiBold Condensed" panose="020B0502040204020203" pitchFamily="34" charset="0"/>
              </a:rPr>
              <a:t>Everyone is a content creator</a:t>
            </a:r>
          </a:p>
          <a:p>
            <a:pPr algn="ctr"/>
            <a:r>
              <a:rPr lang="en-US" sz="6500" dirty="0">
                <a:latin typeface="Bahnschrift SemiBold Condensed" panose="020B0502040204020203" pitchFamily="34" charset="0"/>
              </a:rPr>
              <a:t>Creates false interconnectedness within communities because no one is authentically  themselves  </a:t>
            </a:r>
          </a:p>
          <a:p>
            <a:pPr marL="0" indent="0" algn="ctr">
              <a:buNone/>
            </a:pPr>
            <a:endParaRPr lang="en-US" sz="7000" dirty="0">
              <a:latin typeface="Bahnschrift SemiBold Condensed" panose="020B0502040204020203" pitchFamily="34" charset="0"/>
            </a:endParaRPr>
          </a:p>
        </p:txBody>
      </p:sp>
      <p:sp>
        <p:nvSpPr>
          <p:cNvPr id="36" name="Rectangle 35">
            <a:extLst>
              <a:ext uri="{FF2B5EF4-FFF2-40B4-BE49-F238E27FC236}">
                <a16:creationId xmlns:a16="http://schemas.microsoft.com/office/drawing/2014/main" id="{68EA0F54-F5FB-EF27-06BB-45897876E7D0}"/>
              </a:ext>
            </a:extLst>
          </p:cNvPr>
          <p:cNvSpPr/>
          <p:nvPr/>
        </p:nvSpPr>
        <p:spPr>
          <a:xfrm rot="20587549">
            <a:off x="32872041" y="10917602"/>
            <a:ext cx="9739510" cy="13900457"/>
          </a:xfrm>
          <a:prstGeom prst="rect">
            <a:avLst/>
          </a:prstGeom>
          <a:solidFill>
            <a:srgbClr val="E9C9C5"/>
          </a:solidFill>
          <a:ln w="254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A41C40F5-95ED-F555-E238-9C49B2F5EF8E}"/>
              </a:ext>
            </a:extLst>
          </p:cNvPr>
          <p:cNvSpPr txBox="1">
            <a:spLocks/>
          </p:cNvSpPr>
          <p:nvPr/>
        </p:nvSpPr>
        <p:spPr>
          <a:xfrm rot="20641662">
            <a:off x="32607424" y="12416908"/>
            <a:ext cx="9049346" cy="9022080"/>
          </a:xfrm>
          <a:prstGeom prst="rect">
            <a:avLst/>
          </a:prstGeom>
        </p:spPr>
        <p:txBody>
          <a:bodyPr>
            <a:no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r>
              <a:rPr lang="en-US" sz="6500" dirty="0">
                <a:latin typeface="Bahnschrift SemiBold Condensed" panose="020B0502040204020203" pitchFamily="34" charset="0"/>
              </a:rPr>
              <a:t>This may sound out there…but it is something that has been implemented by the Chinese government in 2020.</a:t>
            </a:r>
          </a:p>
          <a:p>
            <a:pPr algn="ctr"/>
            <a:r>
              <a:rPr lang="en-US" sz="6500" dirty="0">
                <a:latin typeface="Bahnschrift SemiBold Condensed" panose="020B0502040204020203" pitchFamily="34" charset="0"/>
              </a:rPr>
              <a:t>“Sesame Credit”</a:t>
            </a:r>
          </a:p>
          <a:p>
            <a:pPr algn="ctr"/>
            <a:r>
              <a:rPr lang="en-US" sz="6500" dirty="0">
                <a:latin typeface="Bahnschrift SemiBold Condensed" panose="020B0502040204020203" pitchFamily="34" charset="0"/>
              </a:rPr>
              <a:t>Has a real-life effect on relationships and opportunities among Chinese citizens</a:t>
            </a:r>
          </a:p>
        </p:txBody>
      </p:sp>
    </p:spTree>
    <p:extLst>
      <p:ext uri="{BB962C8B-B14F-4D97-AF65-F5344CB8AC3E}">
        <p14:creationId xmlns:p14="http://schemas.microsoft.com/office/powerpoint/2010/main" val="151603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1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7">
                                            <p:txEl>
                                              <p:pRg st="0" end="0"/>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7">
                                            <p:txEl>
                                              <p:pRg st="1" end="1"/>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7">
                                            <p:txEl>
                                              <p:pRg st="2" end="2"/>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37">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7">
                                            <p:txEl>
                                              <p:pRg st="1" end="1"/>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7">
                                            <p:txEl>
                                              <p:pRg st="2" end="2"/>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1" fill="hold" grpId="1" nodeType="clickEffect">
                                  <p:stCondLst>
                                    <p:cond delay="0"/>
                                  </p:stCondLst>
                                  <p:childTnLst>
                                    <p:animEffect transition="out" filter="wipe(up)">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1" fill="hold" grpId="2" nodeType="clickEffect">
                                  <p:stCondLst>
                                    <p:cond delay="0"/>
                                  </p:stCondLst>
                                  <p:childTnLst>
                                    <p:animEffect transition="out" filter="wipe(up)">
                                      <p:cBhvr>
                                        <p:cTn id="68" dur="1000"/>
                                        <p:tgtEl>
                                          <p:spTgt spid="36"/>
                                        </p:tgtEl>
                                      </p:cBhvr>
                                    </p:animEffect>
                                    <p:set>
                                      <p:cBhvr>
                                        <p:cTn id="69" dur="1" fill="hold">
                                          <p:stCondLst>
                                            <p:cond delay="999"/>
                                          </p:stCondLst>
                                        </p:cTn>
                                        <p:tgtEl>
                                          <p:spTgt spid="3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34">
                                            <p:txEl>
                                              <p:pRg st="0" end="0"/>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4">
                                            <p:txEl>
                                              <p:pRg st="1" end="1"/>
                                            </p:txEl>
                                          </p:spTgt>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4">
                                            <p:txEl>
                                              <p:pRg st="2" end="2"/>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1" fill="hold" grpId="1" nodeType="clickEffect">
                                  <p:stCondLst>
                                    <p:cond delay="0"/>
                                  </p:stCondLst>
                                  <p:childTnLst>
                                    <p:animEffect transition="out" filter="wipe(up)">
                                      <p:cBhvr>
                                        <p:cTn id="81" dur="1000"/>
                                        <p:tgtEl>
                                          <p:spTgt spid="33"/>
                                        </p:tgtEl>
                                      </p:cBhvr>
                                    </p:animEffect>
                                    <p:set>
                                      <p:cBhvr>
                                        <p:cTn id="82"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6" grpId="0" animBg="1"/>
      <p:bldP spid="36" grpId="1" animBg="1"/>
      <p:bldP spid="36"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BLACK</a:t>
            </a:r>
          </a:p>
          <a:p>
            <a:r>
              <a:rPr lang="en-US" sz="4000" dirty="0">
                <a:solidFill>
                  <a:schemeClr val="bg2"/>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723E96AC-A0C2-C639-0AFD-050E268C6605}"/>
              </a:ext>
            </a:extLst>
          </p:cNvPr>
          <p:cNvCxnSpPr>
            <a:cxnSpLocks/>
          </p:cNvCxnSpPr>
          <p:nvPr/>
        </p:nvCxnSpPr>
        <p:spPr>
          <a:xfrm>
            <a:off x="4596913" y="21945112"/>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7" name="Picture 6" descr="A triangle in a black background&#10;&#10;Description automatically generated">
            <a:extLst>
              <a:ext uri="{FF2B5EF4-FFF2-40B4-BE49-F238E27FC236}">
                <a16:creationId xmlns:a16="http://schemas.microsoft.com/office/drawing/2014/main" id="{8E512342-9D9C-ECC7-F082-60A09D580F09}"/>
              </a:ext>
            </a:extLst>
          </p:cNvPr>
          <p:cNvPicPr>
            <a:picLocks noChangeAspect="1"/>
          </p:cNvPicPr>
          <p:nvPr/>
        </p:nvPicPr>
        <p:blipFill>
          <a:blip r:embed="rId28">
            <a:alphaModFix amt="85000"/>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19771751"/>
            <a:ext cx="2047722" cy="2080973"/>
          </a:xfrm>
          <a:prstGeom prst="rect">
            <a:avLst/>
          </a:prstGeom>
        </p:spPr>
      </p:pic>
      <p:sp>
        <p:nvSpPr>
          <p:cNvPr id="14" name="TextBox 13">
            <a:extLst>
              <a:ext uri="{FF2B5EF4-FFF2-40B4-BE49-F238E27FC236}">
                <a16:creationId xmlns:a16="http://schemas.microsoft.com/office/drawing/2014/main" id="{50B85FAC-539B-0391-DF4D-9796C7826EAC}"/>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Black Mirror’s nosedive</a:t>
            </a:r>
          </a:p>
        </p:txBody>
      </p:sp>
      <p:sp>
        <p:nvSpPr>
          <p:cNvPr id="15" name="TextBox 14">
            <a:extLst>
              <a:ext uri="{FF2B5EF4-FFF2-40B4-BE49-F238E27FC236}">
                <a16:creationId xmlns:a16="http://schemas.microsoft.com/office/drawing/2014/main" id="{B623CBF4-F250-938F-254E-FFADDB4FDD8E}"/>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False Interconnectedness and</a:t>
            </a:r>
          </a:p>
          <a:p>
            <a:pPr algn="ctr"/>
            <a:r>
              <a:rPr lang="en-US" sz="5000" dirty="0">
                <a:solidFill>
                  <a:schemeClr val="bg2"/>
                </a:solidFill>
                <a:latin typeface="Alpenkreuzer" panose="02000500000000000000" pitchFamily="2" charset="0"/>
              </a:rPr>
              <a:t>Conspicuous consumption </a:t>
            </a:r>
          </a:p>
          <a:p>
            <a:pPr algn="ctr"/>
            <a:endParaRPr lang="en-US" sz="5000" dirty="0">
              <a:solidFill>
                <a:schemeClr val="bg2"/>
              </a:solidFill>
              <a:latin typeface="Alpenkreuzer" panose="02000500000000000000" pitchFamily="2" charset="0"/>
              <a:ea typeface="+mn-ea"/>
              <a:cs typeface="+mn-cs"/>
            </a:endParaRPr>
          </a:p>
        </p:txBody>
      </p:sp>
      <p:pic>
        <p:nvPicPr>
          <p:cNvPr id="23" name="Picture 22">
            <a:extLst>
              <a:ext uri="{FF2B5EF4-FFF2-40B4-BE49-F238E27FC236}">
                <a16:creationId xmlns:a16="http://schemas.microsoft.com/office/drawing/2014/main" id="{49BC00BF-BE87-1098-2383-5A93F8205DF7}"/>
              </a:ext>
            </a:extLst>
          </p:cNvPr>
          <p:cNvPicPr>
            <a:picLocks noChangeAspect="1"/>
          </p:cNvPicPr>
          <p:nvPr/>
        </p:nvPicPr>
        <p:blipFill>
          <a:blip r:embed="rId30"/>
          <a:stretch>
            <a:fillRect/>
          </a:stretch>
        </p:blipFill>
        <p:spPr>
          <a:xfrm>
            <a:off x="11069585" y="5483146"/>
            <a:ext cx="13782732" cy="18937891"/>
          </a:xfrm>
          <a:prstGeom prst="rect">
            <a:avLst/>
          </a:prstGeom>
        </p:spPr>
      </p:pic>
      <p:sp>
        <p:nvSpPr>
          <p:cNvPr id="5" name="Rectangle 4">
            <a:extLst>
              <a:ext uri="{FF2B5EF4-FFF2-40B4-BE49-F238E27FC236}">
                <a16:creationId xmlns:a16="http://schemas.microsoft.com/office/drawing/2014/main" id="{1C8C7548-5024-8255-B99E-C79B197D0C85}"/>
              </a:ext>
            </a:extLst>
          </p:cNvPr>
          <p:cNvSpPr/>
          <p:nvPr/>
        </p:nvSpPr>
        <p:spPr>
          <a:xfrm>
            <a:off x="25546164" y="5536998"/>
            <a:ext cx="12951074" cy="18767781"/>
          </a:xfrm>
          <a:prstGeom prst="rect">
            <a:avLst/>
          </a:prstGeom>
          <a:solidFill>
            <a:srgbClr val="976D75"/>
          </a:solidFill>
          <a:ln w="254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865803" y="8231080"/>
            <a:ext cx="11688269" cy="16154289"/>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marL="0" indent="0" algn="ctr">
              <a:buNone/>
            </a:pPr>
            <a:endParaRPr lang="en-US" sz="7000" dirty="0">
              <a:latin typeface="Bahnschrift SemiBold Condensed" panose="020B0502040204020203" pitchFamily="34" charset="0"/>
            </a:endParaRPr>
          </a:p>
        </p:txBody>
      </p:sp>
      <p:sp>
        <p:nvSpPr>
          <p:cNvPr id="24" name="TextBox 23">
            <a:extLst>
              <a:ext uri="{FF2B5EF4-FFF2-40B4-BE49-F238E27FC236}">
                <a16:creationId xmlns:a16="http://schemas.microsoft.com/office/drawing/2014/main" id="{183B9067-AFA2-DBEE-3E66-3EDADA9D75EA}"/>
              </a:ext>
            </a:extLst>
          </p:cNvPr>
          <p:cNvSpPr txBox="1"/>
          <p:nvPr/>
        </p:nvSpPr>
        <p:spPr>
          <a:xfrm>
            <a:off x="25772636" y="10032413"/>
            <a:ext cx="11990803" cy="9094797"/>
          </a:xfrm>
          <a:prstGeom prst="rect">
            <a:avLst/>
          </a:prstGeom>
          <a:noFill/>
        </p:spPr>
        <p:txBody>
          <a:bodyPr wrap="square">
            <a:spAutoFit/>
          </a:bodyPr>
          <a:lstStyle/>
          <a:p>
            <a:pPr marL="762121" indent="-762121" algn="ctr">
              <a:buFont typeface="Arial" panose="020B0604020202020204" pitchFamily="34" charset="0"/>
              <a:buChar char="•"/>
            </a:pPr>
            <a:r>
              <a:rPr lang="en-US" sz="6500" dirty="0">
                <a:latin typeface="Bahnschrift SemiBold Condensed" panose="020B0502040204020203" pitchFamily="34" charset="0"/>
              </a:rPr>
              <a:t>The characters within the episode show conspicuous consumption by taking a picture of what they own in hopes of getting a higher rating</a:t>
            </a:r>
          </a:p>
          <a:p>
            <a:pPr algn="ctr"/>
            <a:endParaRPr lang="en-US" sz="6500" dirty="0">
              <a:latin typeface="Bahnschrift SemiBold Condensed" panose="020B0502040204020203" pitchFamily="34" charset="0"/>
            </a:endParaRPr>
          </a:p>
          <a:p>
            <a:pPr marL="762121" indent="-762121" algn="ctr">
              <a:buFont typeface="Arial" panose="020B0604020202020204" pitchFamily="34" charset="0"/>
              <a:buChar char="•"/>
            </a:pPr>
            <a:r>
              <a:rPr lang="en-US" sz="6500" dirty="0">
                <a:latin typeface="Bahnschrift SemiBold Condensed" panose="020B0502040204020203" pitchFamily="34" charset="0"/>
              </a:rPr>
              <a:t>The Barbie movie depicts conspicuous consumption in a way that is more focused on identity rather than perception </a:t>
            </a:r>
          </a:p>
        </p:txBody>
      </p:sp>
    </p:spTree>
    <p:extLst>
      <p:ext uri="{BB962C8B-B14F-4D97-AF65-F5344CB8AC3E}">
        <p14:creationId xmlns:p14="http://schemas.microsoft.com/office/powerpoint/2010/main" val="212705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bg2"/>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2497070" y="1136101"/>
            <a:ext cx="12152198" cy="13540900"/>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197686"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0B85FAC-539B-0391-DF4D-9796C7826EAC}"/>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Black Mirror’s nosedive</a:t>
            </a:r>
          </a:p>
        </p:txBody>
      </p:sp>
      <p:sp>
        <p:nvSpPr>
          <p:cNvPr id="15" name="TextBox 14">
            <a:extLst>
              <a:ext uri="{FF2B5EF4-FFF2-40B4-BE49-F238E27FC236}">
                <a16:creationId xmlns:a16="http://schemas.microsoft.com/office/drawing/2014/main" id="{B623CBF4-F250-938F-254E-FFADDB4FDD8E}"/>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False Interconnectedness and</a:t>
            </a:r>
          </a:p>
          <a:p>
            <a:pPr algn="ctr"/>
            <a:r>
              <a:rPr lang="en-US" sz="5000" dirty="0">
                <a:solidFill>
                  <a:schemeClr val="bg2"/>
                </a:solidFill>
                <a:latin typeface="Alpenkreuzer" panose="02000500000000000000" pitchFamily="2" charset="0"/>
              </a:rPr>
              <a:t>Conspicuous consumption </a:t>
            </a:r>
          </a:p>
          <a:p>
            <a:pPr algn="ctr"/>
            <a:endParaRPr lang="en-US" sz="5000" dirty="0">
              <a:solidFill>
                <a:schemeClr val="bg2"/>
              </a:solidFill>
              <a:latin typeface="Alpenkreuzer" panose="02000500000000000000" pitchFamily="2" charset="0"/>
              <a:ea typeface="+mn-ea"/>
              <a:cs typeface="+mn-cs"/>
            </a:endParaRPr>
          </a:p>
        </p:txBody>
      </p:sp>
      <p:pic>
        <p:nvPicPr>
          <p:cNvPr id="23" name="Picture 22">
            <a:extLst>
              <a:ext uri="{FF2B5EF4-FFF2-40B4-BE49-F238E27FC236}">
                <a16:creationId xmlns:a16="http://schemas.microsoft.com/office/drawing/2014/main" id="{49BC00BF-BE87-1098-2383-5A93F8205DF7}"/>
              </a:ext>
            </a:extLst>
          </p:cNvPr>
          <p:cNvPicPr>
            <a:picLocks noChangeAspect="1"/>
          </p:cNvPicPr>
          <p:nvPr/>
        </p:nvPicPr>
        <p:blipFill>
          <a:blip r:embed="rId28"/>
          <a:stretch>
            <a:fillRect/>
          </a:stretch>
        </p:blipFill>
        <p:spPr>
          <a:xfrm>
            <a:off x="11069585" y="5483146"/>
            <a:ext cx="13782732" cy="18937891"/>
          </a:xfrm>
          <a:prstGeom prst="rect">
            <a:avLst/>
          </a:prstGeom>
        </p:spPr>
      </p:pic>
      <p:sp>
        <p:nvSpPr>
          <p:cNvPr id="5" name="Rectangle 4">
            <a:extLst>
              <a:ext uri="{FF2B5EF4-FFF2-40B4-BE49-F238E27FC236}">
                <a16:creationId xmlns:a16="http://schemas.microsoft.com/office/drawing/2014/main" id="{1C8C7548-5024-8255-B99E-C79B197D0C85}"/>
              </a:ext>
            </a:extLst>
          </p:cNvPr>
          <p:cNvSpPr/>
          <p:nvPr/>
        </p:nvSpPr>
        <p:spPr>
          <a:xfrm>
            <a:off x="25546164" y="5536998"/>
            <a:ext cx="12951074" cy="18767781"/>
          </a:xfrm>
          <a:prstGeom prst="rect">
            <a:avLst/>
          </a:prstGeom>
          <a:solidFill>
            <a:srgbClr val="976D75"/>
          </a:solidFill>
          <a:ln w="254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sp>
        <p:nvSpPr>
          <p:cNvPr id="19" name="Rectangle 18">
            <a:extLst>
              <a:ext uri="{FF2B5EF4-FFF2-40B4-BE49-F238E27FC236}">
                <a16:creationId xmlns:a16="http://schemas.microsoft.com/office/drawing/2014/main" id="{F5CB24B6-3B46-43A5-3C1A-D2C42A677382}"/>
              </a:ext>
            </a:extLst>
          </p:cNvPr>
          <p:cNvSpPr/>
          <p:nvPr/>
        </p:nvSpPr>
        <p:spPr>
          <a:xfrm>
            <a:off x="13764126" y="10821630"/>
            <a:ext cx="8444477" cy="13403048"/>
          </a:xfrm>
          <a:prstGeom prst="rect">
            <a:avLst/>
          </a:prstGeom>
          <a:solidFill>
            <a:srgbClr val="976D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6F65542-4E3A-06F8-2591-B2CDEE416D24}"/>
              </a:ext>
            </a:extLst>
          </p:cNvPr>
          <p:cNvSpPr/>
          <p:nvPr/>
        </p:nvSpPr>
        <p:spPr>
          <a:xfrm>
            <a:off x="14017354" y="22614122"/>
            <a:ext cx="7848410" cy="1415957"/>
          </a:xfrm>
          <a:prstGeom prst="ellipse">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D0ADC14-5DE8-DC45-DFA8-9EA98E89CC5D}"/>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artisticMosiaicBubbles trans="51000" pressure="4"/>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940840" y="10284936"/>
            <a:ext cx="9519792" cy="130380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BEB5E8F-FC42-5ED5-1547-83D3B9E17B7C}"/>
              </a:ext>
            </a:extLst>
          </p:cNvPr>
          <p:cNvSpPr txBox="1"/>
          <p:nvPr/>
        </p:nvSpPr>
        <p:spPr>
          <a:xfrm>
            <a:off x="26001215" y="9106405"/>
            <a:ext cx="11779994" cy="11095345"/>
          </a:xfrm>
          <a:prstGeom prst="rect">
            <a:avLst/>
          </a:prstGeom>
          <a:noFill/>
        </p:spPr>
        <p:txBody>
          <a:bodyPr wrap="square">
            <a:spAutoFit/>
          </a:bodyPr>
          <a:lstStyle/>
          <a:p>
            <a:pPr marL="857250" indent="-857250" algn="ctr">
              <a:buFont typeface="Arial" panose="020B0604020202020204" pitchFamily="34" charset="0"/>
              <a:buChar char="•"/>
            </a:pPr>
            <a:r>
              <a:rPr lang="en-US" sz="6500" dirty="0">
                <a:latin typeface="Bahnschrift SemiBold Condensed" panose="020B0502040204020203" pitchFamily="34" charset="0"/>
              </a:rPr>
              <a:t>Barbie’s identity as a “type of girl” is based on the things she buys that make her, her.</a:t>
            </a:r>
          </a:p>
          <a:p>
            <a:pPr algn="ctr"/>
            <a:endParaRPr lang="en-US" sz="6500" dirty="0">
              <a:latin typeface="Bahnschrift SemiBold Condensed" panose="020B0502040204020203" pitchFamily="34" charset="0"/>
            </a:endParaRPr>
          </a:p>
          <a:p>
            <a:pPr marL="857250" indent="-857250" algn="ctr">
              <a:buFont typeface="Arial" panose="020B0604020202020204" pitchFamily="34" charset="0"/>
              <a:buChar char="•"/>
            </a:pPr>
            <a:r>
              <a:rPr lang="en-US" sz="6500" dirty="0">
                <a:latin typeface="Bahnschrift SemiBold Condensed" panose="020B0502040204020203" pitchFamily="34" charset="0"/>
              </a:rPr>
              <a:t>The Barbies in Barbie Land have a false idea of what makes an individual- they categorize themselves based on what they own</a:t>
            </a:r>
          </a:p>
          <a:p>
            <a:pPr algn="ctr"/>
            <a:endParaRPr lang="en-US" sz="6500" dirty="0">
              <a:latin typeface="Bahnschrift SemiBold Condensed" panose="020B0502040204020203" pitchFamily="34" charset="0"/>
            </a:endParaRPr>
          </a:p>
          <a:p>
            <a:pPr marL="857250" indent="-857250" algn="ctr">
              <a:buFont typeface="Arial" panose="020B0604020202020204" pitchFamily="34" charset="0"/>
              <a:buChar char="•"/>
            </a:pPr>
            <a:r>
              <a:rPr lang="en-US" sz="6500" dirty="0">
                <a:latin typeface="Bahnschrift SemiBold Condensed" panose="020B0502040204020203" pitchFamily="34" charset="0"/>
              </a:rPr>
              <a:t>This is seen time and time again on social media.</a:t>
            </a:r>
          </a:p>
        </p:txBody>
      </p:sp>
      <p:pic>
        <p:nvPicPr>
          <p:cNvPr id="27" name="Picture 26" descr="A triangle in a black background&#10;&#10;Description automatically generated">
            <a:extLst>
              <a:ext uri="{FF2B5EF4-FFF2-40B4-BE49-F238E27FC236}">
                <a16:creationId xmlns:a16="http://schemas.microsoft.com/office/drawing/2014/main" id="{29A98C63-1929-2CA2-E7B8-4F2DBA41C7BC}"/>
              </a:ext>
            </a:extLst>
          </p:cNvPr>
          <p:cNvPicPr>
            <a:picLocks noChangeAspect="1"/>
          </p:cNvPicPr>
          <p:nvPr/>
        </p:nvPicPr>
        <p:blipFill>
          <a:blip r:embed="rId31">
            <a:alphaModFix amt="85000"/>
            <a:extLst>
              <a:ext uri="{BEBA8EAE-BF5A-486C-A8C5-ECC9F3942E4B}">
                <a14:imgProps xmlns:a14="http://schemas.microsoft.com/office/drawing/2010/main">
                  <a14:imgLayer r:embed="rId32">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22799515"/>
            <a:ext cx="2047722" cy="2080973"/>
          </a:xfrm>
          <a:prstGeom prst="rect">
            <a:avLst/>
          </a:prstGeom>
          <a:effectLst>
            <a:softEdge rad="50800"/>
          </a:effectLst>
        </p:spPr>
      </p:pic>
      <p:cxnSp>
        <p:nvCxnSpPr>
          <p:cNvPr id="28" name="Straight Connector 27">
            <a:extLst>
              <a:ext uri="{FF2B5EF4-FFF2-40B4-BE49-F238E27FC236}">
                <a16:creationId xmlns:a16="http://schemas.microsoft.com/office/drawing/2014/main" id="{B4F562A5-0395-E030-186C-F8E4680DDAC9}"/>
              </a:ext>
            </a:extLst>
          </p:cNvPr>
          <p:cNvCxnSpPr>
            <a:cxnSpLocks/>
          </p:cNvCxnSpPr>
          <p:nvPr/>
        </p:nvCxnSpPr>
        <p:spPr>
          <a:xfrm>
            <a:off x="548116" y="23875527"/>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8"/>
          <a:stretch>
            <a:fillRect/>
          </a:stretch>
        </p:blipFill>
        <p:spPr>
          <a:xfrm rot="20843927">
            <a:off x="33652969" y="15274996"/>
            <a:ext cx="9259305" cy="12717372"/>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241718"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7936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cxnSp>
        <p:nvCxnSpPr>
          <p:cNvPr id="28" name="Straight Connector 27">
            <a:extLst>
              <a:ext uri="{FF2B5EF4-FFF2-40B4-BE49-F238E27FC236}">
                <a16:creationId xmlns:a16="http://schemas.microsoft.com/office/drawing/2014/main" id="{B4F562A5-0395-E030-186C-F8E4680DDAC9}"/>
              </a:ext>
            </a:extLst>
          </p:cNvPr>
          <p:cNvCxnSpPr>
            <a:cxnSpLocks/>
          </p:cNvCxnSpPr>
          <p:nvPr/>
        </p:nvCxnSpPr>
        <p:spPr>
          <a:xfrm>
            <a:off x="4076967" y="26532430"/>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8"/>
          <a:stretch>
            <a:fillRect/>
          </a:stretch>
        </p:blipFill>
        <p:spPr>
          <a:xfrm rot="20843927">
            <a:off x="33652969" y="15274996"/>
            <a:ext cx="9259305" cy="12717372"/>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241718"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triangle in a black background&#10;&#10;Description automatically generated">
            <a:extLst>
              <a:ext uri="{FF2B5EF4-FFF2-40B4-BE49-F238E27FC236}">
                <a16:creationId xmlns:a16="http://schemas.microsoft.com/office/drawing/2014/main" id="{48D5413C-9809-7CA9-E6DE-395CA4E4820E}"/>
              </a:ext>
            </a:extLst>
          </p:cNvPr>
          <p:cNvPicPr>
            <a:picLocks noChangeAspect="1"/>
          </p:cNvPicPr>
          <p:nvPr/>
        </p:nvPicPr>
        <p:blipFill>
          <a:blip r:embed="rId29">
            <a:alphaModFix amt="85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24343755"/>
            <a:ext cx="2047722" cy="2080973"/>
          </a:xfrm>
          <a:prstGeom prst="rect">
            <a:avLst/>
          </a:prstGeom>
        </p:spPr>
      </p:pic>
      <p:sp>
        <p:nvSpPr>
          <p:cNvPr id="20" name="TextBox 19">
            <a:extLst>
              <a:ext uri="{FF2B5EF4-FFF2-40B4-BE49-F238E27FC236}">
                <a16:creationId xmlns:a16="http://schemas.microsoft.com/office/drawing/2014/main" id="{0B3984C1-8853-64D2-EC86-61010072EB9A}"/>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THE HUNGER GAMES </a:t>
            </a:r>
          </a:p>
        </p:txBody>
      </p:sp>
      <p:sp>
        <p:nvSpPr>
          <p:cNvPr id="21" name="TextBox 20">
            <a:extLst>
              <a:ext uri="{FF2B5EF4-FFF2-40B4-BE49-F238E27FC236}">
                <a16:creationId xmlns:a16="http://schemas.microsoft.com/office/drawing/2014/main" id="{41945A9D-9B9E-5C75-83EF-26F1A59D1965}"/>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Exploitation through surveillance to prove individual existence </a:t>
            </a:r>
          </a:p>
          <a:p>
            <a:pPr algn="ctr"/>
            <a:endParaRPr lang="en-US" sz="5000" dirty="0">
              <a:solidFill>
                <a:schemeClr val="bg2"/>
              </a:solidFill>
              <a:latin typeface="Alpenkreuzer" panose="02000500000000000000" pitchFamily="2" charset="0"/>
              <a:ea typeface="+mn-ea"/>
              <a:cs typeface="+mn-cs"/>
            </a:endParaRPr>
          </a:p>
        </p:txBody>
      </p:sp>
      <p:pic>
        <p:nvPicPr>
          <p:cNvPr id="25" name="Picture 24">
            <a:extLst>
              <a:ext uri="{FF2B5EF4-FFF2-40B4-BE49-F238E27FC236}">
                <a16:creationId xmlns:a16="http://schemas.microsoft.com/office/drawing/2014/main" id="{75903C0A-6BC2-E775-361D-B30502B3465F}"/>
              </a:ext>
            </a:extLst>
          </p:cNvPr>
          <p:cNvPicPr>
            <a:picLocks noChangeAspect="1"/>
          </p:cNvPicPr>
          <p:nvPr/>
        </p:nvPicPr>
        <p:blipFill>
          <a:blip r:embed="rId31"/>
          <a:stretch>
            <a:fillRect/>
          </a:stretch>
        </p:blipFill>
        <p:spPr>
          <a:xfrm>
            <a:off x="16815358" y="5568945"/>
            <a:ext cx="15747333" cy="19557663"/>
          </a:xfrm>
          <a:prstGeom prst="rect">
            <a:avLst/>
          </a:prstGeom>
        </p:spPr>
      </p:pic>
    </p:spTree>
    <p:extLst>
      <p:ext uri="{BB962C8B-B14F-4D97-AF65-F5344CB8AC3E}">
        <p14:creationId xmlns:p14="http://schemas.microsoft.com/office/powerpoint/2010/main" val="16771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cxnSp>
        <p:nvCxnSpPr>
          <p:cNvPr id="28" name="Straight Connector 27">
            <a:extLst>
              <a:ext uri="{FF2B5EF4-FFF2-40B4-BE49-F238E27FC236}">
                <a16:creationId xmlns:a16="http://schemas.microsoft.com/office/drawing/2014/main" id="{B4F562A5-0395-E030-186C-F8E4680DDAC9}"/>
              </a:ext>
            </a:extLst>
          </p:cNvPr>
          <p:cNvCxnSpPr>
            <a:cxnSpLocks/>
          </p:cNvCxnSpPr>
          <p:nvPr/>
        </p:nvCxnSpPr>
        <p:spPr>
          <a:xfrm>
            <a:off x="4076967" y="26532430"/>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8"/>
          <a:stretch>
            <a:fillRect/>
          </a:stretch>
        </p:blipFill>
        <p:spPr>
          <a:xfrm rot="20843927">
            <a:off x="33652969" y="15274996"/>
            <a:ext cx="9259305" cy="12717372"/>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241718"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triangle in a black background&#10;&#10;Description automatically generated">
            <a:extLst>
              <a:ext uri="{FF2B5EF4-FFF2-40B4-BE49-F238E27FC236}">
                <a16:creationId xmlns:a16="http://schemas.microsoft.com/office/drawing/2014/main" id="{48D5413C-9809-7CA9-E6DE-395CA4E4820E}"/>
              </a:ext>
            </a:extLst>
          </p:cNvPr>
          <p:cNvPicPr>
            <a:picLocks noChangeAspect="1"/>
          </p:cNvPicPr>
          <p:nvPr/>
        </p:nvPicPr>
        <p:blipFill>
          <a:blip r:embed="rId29">
            <a:alphaModFix amt="85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24343755"/>
            <a:ext cx="2047722" cy="2080973"/>
          </a:xfrm>
          <a:prstGeom prst="rect">
            <a:avLst/>
          </a:prstGeom>
        </p:spPr>
      </p:pic>
      <p:sp>
        <p:nvSpPr>
          <p:cNvPr id="20" name="TextBox 19">
            <a:extLst>
              <a:ext uri="{FF2B5EF4-FFF2-40B4-BE49-F238E27FC236}">
                <a16:creationId xmlns:a16="http://schemas.microsoft.com/office/drawing/2014/main" id="{0B3984C1-8853-64D2-EC86-61010072EB9A}"/>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THE HUNGER GAMES </a:t>
            </a:r>
          </a:p>
        </p:txBody>
      </p:sp>
      <p:sp>
        <p:nvSpPr>
          <p:cNvPr id="21" name="TextBox 20">
            <a:extLst>
              <a:ext uri="{FF2B5EF4-FFF2-40B4-BE49-F238E27FC236}">
                <a16:creationId xmlns:a16="http://schemas.microsoft.com/office/drawing/2014/main" id="{41945A9D-9B9E-5C75-83EF-26F1A59D1965}"/>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Exploitation through surveillance to prove individual existence </a:t>
            </a:r>
          </a:p>
          <a:p>
            <a:pPr algn="ctr"/>
            <a:endParaRPr lang="en-US" sz="5000" dirty="0">
              <a:solidFill>
                <a:schemeClr val="bg2"/>
              </a:solidFill>
              <a:latin typeface="Alpenkreuzer" panose="02000500000000000000" pitchFamily="2" charset="0"/>
              <a:ea typeface="+mn-ea"/>
              <a:cs typeface="+mn-cs"/>
            </a:endParaRPr>
          </a:p>
        </p:txBody>
      </p:sp>
      <p:pic>
        <p:nvPicPr>
          <p:cNvPr id="25" name="Picture 24">
            <a:extLst>
              <a:ext uri="{FF2B5EF4-FFF2-40B4-BE49-F238E27FC236}">
                <a16:creationId xmlns:a16="http://schemas.microsoft.com/office/drawing/2014/main" id="{75903C0A-6BC2-E775-361D-B30502B3465F}"/>
              </a:ext>
            </a:extLst>
          </p:cNvPr>
          <p:cNvPicPr>
            <a:picLocks noChangeAspect="1"/>
          </p:cNvPicPr>
          <p:nvPr/>
        </p:nvPicPr>
        <p:blipFill>
          <a:blip r:embed="rId31"/>
          <a:stretch>
            <a:fillRect/>
          </a:stretch>
        </p:blipFill>
        <p:spPr>
          <a:xfrm>
            <a:off x="10453788" y="5568945"/>
            <a:ext cx="15189978" cy="19557663"/>
          </a:xfrm>
          <a:prstGeom prst="rect">
            <a:avLst/>
          </a:prstGeom>
        </p:spPr>
      </p:pic>
      <p:sp>
        <p:nvSpPr>
          <p:cNvPr id="5" name="Rectangle 4">
            <a:extLst>
              <a:ext uri="{FF2B5EF4-FFF2-40B4-BE49-F238E27FC236}">
                <a16:creationId xmlns:a16="http://schemas.microsoft.com/office/drawing/2014/main" id="{7AB36D89-BFAA-C0D4-DC1D-609D1B0AD849}"/>
              </a:ext>
            </a:extLst>
          </p:cNvPr>
          <p:cNvSpPr/>
          <p:nvPr/>
        </p:nvSpPr>
        <p:spPr>
          <a:xfrm>
            <a:off x="26533042" y="5679628"/>
            <a:ext cx="13590192" cy="19050736"/>
          </a:xfrm>
          <a:prstGeom prst="rect">
            <a:avLst/>
          </a:prstGeom>
          <a:solidFill>
            <a:srgbClr val="303046"/>
          </a:solidFill>
          <a:ln w="571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20565C-4F28-CEE7-69C7-2B56966A3047}"/>
              </a:ext>
            </a:extLst>
          </p:cNvPr>
          <p:cNvSpPr txBox="1"/>
          <p:nvPr/>
        </p:nvSpPr>
        <p:spPr>
          <a:xfrm>
            <a:off x="27460302" y="8223915"/>
            <a:ext cx="11262484" cy="14096167"/>
          </a:xfrm>
          <a:prstGeom prst="rect">
            <a:avLst/>
          </a:prstGeom>
          <a:noFill/>
        </p:spPr>
        <p:txBody>
          <a:bodyPr wrap="square">
            <a:spAutoFit/>
          </a:bodyPr>
          <a:lstStyle/>
          <a:p>
            <a:pPr marL="857250" indent="-857250" algn="ctr">
              <a:buFont typeface="Arial" panose="020B0604020202020204" pitchFamily="34" charset="0"/>
              <a:buChar char="•"/>
            </a:pPr>
            <a:r>
              <a:rPr lang="en-US" sz="6500" dirty="0">
                <a:latin typeface="Bahnschrift SemiBold Condensed" panose="020B0502040204020203" pitchFamily="34" charset="0"/>
              </a:rPr>
              <a:t>T</a:t>
            </a:r>
            <a:r>
              <a:rPr lang="en-US" sz="6500" b="0" i="0" dirty="0">
                <a:effectLst/>
                <a:latin typeface="Bahnschrift SemiBold Condensed" panose="020B0502040204020203" pitchFamily="34" charset="0"/>
              </a:rPr>
              <a:t>he Capitol maintains its control over the 12 districts by forcing them each to select tributes, to compete in a nationally televised event called the Hunger Games. Every citizen must watch as the youths fight to the death until only one remains.</a:t>
            </a:r>
          </a:p>
          <a:p>
            <a:pPr algn="ctr"/>
            <a:endParaRPr lang="en-US" sz="6500" b="0" i="0" dirty="0">
              <a:effectLst/>
              <a:latin typeface="Bahnschrift SemiBold Condensed" panose="020B0502040204020203" pitchFamily="34" charset="0"/>
            </a:endParaRPr>
          </a:p>
          <a:p>
            <a:pPr marL="857250" indent="-857250" algn="ctr">
              <a:buFont typeface="Arial" panose="020B0604020202020204" pitchFamily="34" charset="0"/>
              <a:buChar char="•"/>
            </a:pPr>
            <a:r>
              <a:rPr lang="en-US" sz="6500" dirty="0">
                <a:latin typeface="Bahnschrift SemiBold Condensed" panose="020B0502040204020203" pitchFamily="34" charset="0"/>
              </a:rPr>
              <a:t>Done to keep order within the districts and as entertainment for people in the capital</a:t>
            </a:r>
          </a:p>
          <a:p>
            <a:pPr algn="ctr"/>
            <a:endParaRPr lang="en-US" sz="6500" b="0" i="0" dirty="0">
              <a:effectLst/>
              <a:latin typeface="Bahnschrift SemiBold Condensed" panose="020B0502040204020203" pitchFamily="34" charset="0"/>
            </a:endParaRPr>
          </a:p>
          <a:p>
            <a:pPr algn="ctr"/>
            <a:endParaRPr lang="en-US" sz="6500" b="0" i="0" dirty="0">
              <a:effectLst/>
              <a:latin typeface="Bahnschrift SemiBold Condensed" panose="020B0502040204020203" pitchFamily="34" charset="0"/>
            </a:endParaRPr>
          </a:p>
          <a:p>
            <a:pPr marL="857250" indent="-857250" algn="ctr">
              <a:buFont typeface="Arial" panose="020B0604020202020204" pitchFamily="34" charset="0"/>
              <a:buChar char="•"/>
            </a:pPr>
            <a:endParaRPr lang="en-US" sz="6500" dirty="0">
              <a:latin typeface="Bahnschrift SemiBold Condensed" panose="020B0502040204020203" pitchFamily="34" charset="0"/>
            </a:endParaRPr>
          </a:p>
        </p:txBody>
      </p:sp>
    </p:spTree>
    <p:extLst>
      <p:ext uri="{BB962C8B-B14F-4D97-AF65-F5344CB8AC3E}">
        <p14:creationId xmlns:p14="http://schemas.microsoft.com/office/powerpoint/2010/main" val="38221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14">
            <a:alphaModFix amt="46000"/>
          </a:blip>
          <a:srcRect l="25649" t="23282" b="22314"/>
          <a:stretch/>
        </p:blipFill>
        <p:spPr>
          <a:xfrm rot="672734">
            <a:off x="6589261" y="14125512"/>
            <a:ext cx="8496990" cy="1104259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8"/>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9">
              <a:duotone>
                <a:prstClr val="black"/>
                <a:schemeClr val="accent3">
                  <a:tint val="45000"/>
                  <a:satMod val="400000"/>
                </a:schemeClr>
              </a:duotone>
              <a:extLst>
                <a:ext uri="{BEBA8EAE-BF5A-486C-A8C5-ECC9F3942E4B}">
                  <a14:imgProps xmlns:a14="http://schemas.microsoft.com/office/drawing/2010/main">
                    <a14:imgLayer r:embed="rId20">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1">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4">
            <a:alphaModFix amt="56000"/>
            <a:extLst>
              <a:ext uri="{BEBA8EAE-BF5A-486C-A8C5-ECC9F3942E4B}">
                <a14:imgProps xmlns:a14="http://schemas.microsoft.com/office/drawing/2010/main">
                  <a14:imgLayer r:embed="rId25">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6">
            <a:extLst>
              <a:ext uri="{BEBA8EAE-BF5A-486C-A8C5-ECC9F3942E4B}">
                <a14:imgProps xmlns:a14="http://schemas.microsoft.com/office/drawing/2010/main">
                  <a14:imgLayer r:embed="rId27">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cxnSp>
        <p:nvCxnSpPr>
          <p:cNvPr id="28" name="Straight Connector 27">
            <a:extLst>
              <a:ext uri="{FF2B5EF4-FFF2-40B4-BE49-F238E27FC236}">
                <a16:creationId xmlns:a16="http://schemas.microsoft.com/office/drawing/2014/main" id="{B4F562A5-0395-E030-186C-F8E4680DDAC9}"/>
              </a:ext>
            </a:extLst>
          </p:cNvPr>
          <p:cNvCxnSpPr>
            <a:cxnSpLocks/>
          </p:cNvCxnSpPr>
          <p:nvPr/>
        </p:nvCxnSpPr>
        <p:spPr>
          <a:xfrm>
            <a:off x="4076967" y="26532430"/>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8"/>
          <a:stretch>
            <a:fillRect/>
          </a:stretch>
        </p:blipFill>
        <p:spPr>
          <a:xfrm rot="20843927">
            <a:off x="33652969" y="15274996"/>
            <a:ext cx="9259305" cy="12717372"/>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241718" y="-314082"/>
            <a:ext cx="37569139"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triangle in a black background&#10;&#10;Description automatically generated">
            <a:extLst>
              <a:ext uri="{FF2B5EF4-FFF2-40B4-BE49-F238E27FC236}">
                <a16:creationId xmlns:a16="http://schemas.microsoft.com/office/drawing/2014/main" id="{48D5413C-9809-7CA9-E6DE-395CA4E4820E}"/>
              </a:ext>
            </a:extLst>
          </p:cNvPr>
          <p:cNvPicPr>
            <a:picLocks noChangeAspect="1"/>
          </p:cNvPicPr>
          <p:nvPr/>
        </p:nvPicPr>
        <p:blipFill>
          <a:blip r:embed="rId29">
            <a:alphaModFix amt="85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24343755"/>
            <a:ext cx="2047722" cy="2080973"/>
          </a:xfrm>
          <a:prstGeom prst="rect">
            <a:avLst/>
          </a:prstGeom>
        </p:spPr>
      </p:pic>
      <p:sp>
        <p:nvSpPr>
          <p:cNvPr id="20" name="TextBox 19">
            <a:extLst>
              <a:ext uri="{FF2B5EF4-FFF2-40B4-BE49-F238E27FC236}">
                <a16:creationId xmlns:a16="http://schemas.microsoft.com/office/drawing/2014/main" id="{0B3984C1-8853-64D2-EC86-61010072EB9A}"/>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THE HUNGER GAMES </a:t>
            </a:r>
          </a:p>
        </p:txBody>
      </p:sp>
      <p:sp>
        <p:nvSpPr>
          <p:cNvPr id="21" name="TextBox 20">
            <a:extLst>
              <a:ext uri="{FF2B5EF4-FFF2-40B4-BE49-F238E27FC236}">
                <a16:creationId xmlns:a16="http://schemas.microsoft.com/office/drawing/2014/main" id="{41945A9D-9B9E-5C75-83EF-26F1A59D1965}"/>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Exploitation through surveillance to prove individual existence </a:t>
            </a:r>
          </a:p>
          <a:p>
            <a:pPr algn="ctr"/>
            <a:endParaRPr lang="en-US" sz="5000" dirty="0">
              <a:solidFill>
                <a:schemeClr val="bg2"/>
              </a:solidFill>
              <a:latin typeface="Alpenkreuzer" panose="02000500000000000000" pitchFamily="2" charset="0"/>
              <a:ea typeface="+mn-ea"/>
              <a:cs typeface="+mn-cs"/>
            </a:endParaRPr>
          </a:p>
        </p:txBody>
      </p:sp>
      <p:pic>
        <p:nvPicPr>
          <p:cNvPr id="25" name="Picture 24">
            <a:extLst>
              <a:ext uri="{FF2B5EF4-FFF2-40B4-BE49-F238E27FC236}">
                <a16:creationId xmlns:a16="http://schemas.microsoft.com/office/drawing/2014/main" id="{75903C0A-6BC2-E775-361D-B30502B3465F}"/>
              </a:ext>
            </a:extLst>
          </p:cNvPr>
          <p:cNvPicPr>
            <a:picLocks noChangeAspect="1"/>
          </p:cNvPicPr>
          <p:nvPr/>
        </p:nvPicPr>
        <p:blipFill>
          <a:blip r:embed="rId31"/>
          <a:stretch>
            <a:fillRect/>
          </a:stretch>
        </p:blipFill>
        <p:spPr>
          <a:xfrm>
            <a:off x="10453788" y="5568945"/>
            <a:ext cx="15189978" cy="19557663"/>
          </a:xfrm>
          <a:prstGeom prst="rect">
            <a:avLst/>
          </a:prstGeom>
        </p:spPr>
      </p:pic>
      <p:sp>
        <p:nvSpPr>
          <p:cNvPr id="5" name="Rectangle 4">
            <a:extLst>
              <a:ext uri="{FF2B5EF4-FFF2-40B4-BE49-F238E27FC236}">
                <a16:creationId xmlns:a16="http://schemas.microsoft.com/office/drawing/2014/main" id="{7AB36D89-BFAA-C0D4-DC1D-609D1B0AD849}"/>
              </a:ext>
            </a:extLst>
          </p:cNvPr>
          <p:cNvSpPr/>
          <p:nvPr/>
        </p:nvSpPr>
        <p:spPr>
          <a:xfrm>
            <a:off x="26533042" y="5679628"/>
            <a:ext cx="13590192" cy="19050736"/>
          </a:xfrm>
          <a:prstGeom prst="rect">
            <a:avLst/>
          </a:prstGeom>
          <a:solidFill>
            <a:srgbClr val="303046"/>
          </a:solidFill>
          <a:ln w="571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20565C-4F28-CEE7-69C7-2B56966A3047}"/>
              </a:ext>
            </a:extLst>
          </p:cNvPr>
          <p:cNvSpPr txBox="1"/>
          <p:nvPr/>
        </p:nvSpPr>
        <p:spPr>
          <a:xfrm>
            <a:off x="27453892" y="8347134"/>
            <a:ext cx="11262484" cy="2092881"/>
          </a:xfrm>
          <a:prstGeom prst="rect">
            <a:avLst/>
          </a:prstGeom>
          <a:noFill/>
        </p:spPr>
        <p:txBody>
          <a:bodyPr wrap="square">
            <a:spAutoFit/>
          </a:bodyPr>
          <a:lstStyle/>
          <a:p>
            <a:pPr algn="ctr"/>
            <a:endParaRPr lang="en-US" sz="6500" b="0" i="0" dirty="0">
              <a:effectLst/>
              <a:latin typeface="Bahnschrift SemiBold Condensed" panose="020B0502040204020203" pitchFamily="34" charset="0"/>
            </a:endParaRPr>
          </a:p>
          <a:p>
            <a:pPr marL="857250" indent="-857250" algn="ctr">
              <a:buFont typeface="Arial" panose="020B0604020202020204" pitchFamily="34" charset="0"/>
              <a:buChar char="•"/>
            </a:pPr>
            <a:endParaRPr lang="en-US" sz="6500" dirty="0">
              <a:latin typeface="Bahnschrift SemiBold Condensed" panose="020B0502040204020203" pitchFamily="34" charset="0"/>
            </a:endParaRPr>
          </a:p>
        </p:txBody>
      </p:sp>
      <p:sp>
        <p:nvSpPr>
          <p:cNvPr id="14" name="Content Placeholder 6">
            <a:extLst>
              <a:ext uri="{FF2B5EF4-FFF2-40B4-BE49-F238E27FC236}">
                <a16:creationId xmlns:a16="http://schemas.microsoft.com/office/drawing/2014/main" id="{D1FF1420-41B0-5066-B1D1-EDEDE4EE78E0}"/>
              </a:ext>
            </a:extLst>
          </p:cNvPr>
          <p:cNvSpPr txBox="1">
            <a:spLocks/>
          </p:cNvSpPr>
          <p:nvPr/>
        </p:nvSpPr>
        <p:spPr>
          <a:xfrm>
            <a:off x="27101031" y="7726902"/>
            <a:ext cx="12026815" cy="7817857"/>
          </a:xfrm>
          <a:prstGeom prst="rect">
            <a:avLst/>
          </a:prstGeom>
        </p:spPr>
        <p:txBody>
          <a:bodyPr>
            <a:no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r>
              <a:rPr lang="en-US" sz="6500" dirty="0">
                <a:latin typeface="Bahnschrift SemiBold Condensed" panose="020B0502040204020203" pitchFamily="34" charset="0"/>
              </a:rPr>
              <a:t>Tributes must become a “brand” so that people of the capitol send them donations, so they have an advantage in the game</a:t>
            </a:r>
          </a:p>
          <a:p>
            <a:pPr marL="0" indent="0" algn="ctr">
              <a:buNone/>
            </a:pPr>
            <a:endParaRPr lang="en-US" sz="6500" dirty="0">
              <a:latin typeface="Bahnschrift SemiBold Condensed" panose="020B0502040204020203" pitchFamily="34" charset="0"/>
            </a:endParaRPr>
          </a:p>
          <a:p>
            <a:pPr algn="ctr"/>
            <a:r>
              <a:rPr lang="en-US" sz="6500" dirty="0">
                <a:latin typeface="Bahnschrift SemiBold Condensed" panose="020B0502040204020203" pitchFamily="34" charset="0"/>
              </a:rPr>
              <a:t>Citizens of the capitol view the Hunger Games as a reality show</a:t>
            </a:r>
          </a:p>
          <a:p>
            <a:pPr marL="0" indent="0" algn="ctr">
              <a:buNone/>
            </a:pPr>
            <a:endParaRPr lang="en-US" sz="6500" dirty="0">
              <a:latin typeface="Bahnschrift SemiBold Condensed" panose="020B0502040204020203" pitchFamily="34" charset="0"/>
            </a:endParaRPr>
          </a:p>
          <a:p>
            <a:pPr algn="ctr"/>
            <a:r>
              <a:rPr lang="en-US" sz="6500" dirty="0">
                <a:latin typeface="Bahnschrift SemiBold Condensed" panose="020B0502040204020203" pitchFamily="34" charset="0"/>
              </a:rPr>
              <a:t>Exploitation of an individual to prove why their existence should continue.</a:t>
            </a:r>
          </a:p>
        </p:txBody>
      </p:sp>
    </p:spTree>
    <p:extLst>
      <p:ext uri="{BB962C8B-B14F-4D97-AF65-F5344CB8AC3E}">
        <p14:creationId xmlns:p14="http://schemas.microsoft.com/office/powerpoint/2010/main" val="12549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7"/>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8">
              <a:duotone>
                <a:prstClr val="black"/>
                <a:schemeClr val="accent3">
                  <a:tint val="45000"/>
                  <a:satMod val="400000"/>
                </a:schemeClr>
              </a:duotone>
              <a:extLst>
                <a:ext uri="{BEBA8EAE-BF5A-486C-A8C5-ECC9F3942E4B}">
                  <a14:imgProps xmlns:a14="http://schemas.microsoft.com/office/drawing/2010/main">
                    <a14:imgLayer r:embed="rId19">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0">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3">
            <a:alphaModFix amt="56000"/>
            <a:extLst>
              <a:ext uri="{BEBA8EAE-BF5A-486C-A8C5-ECC9F3942E4B}">
                <a14:imgProps xmlns:a14="http://schemas.microsoft.com/office/drawing/2010/main">
                  <a14:imgLayer r:embed="rId24">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5">
            <a:extLst>
              <a:ext uri="{BEBA8EAE-BF5A-486C-A8C5-ECC9F3942E4B}">
                <a14:imgProps xmlns:a14="http://schemas.microsoft.com/office/drawing/2010/main">
                  <a14:imgLayer r:embed="rId26">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7"/>
          <a:stretch>
            <a:fillRect/>
          </a:stretch>
        </p:blipFill>
        <p:spPr>
          <a:xfrm rot="20843927">
            <a:off x="33652969" y="15274996"/>
            <a:ext cx="9259305" cy="12717372"/>
          </a:xfrm>
          <a:prstGeom prst="rect">
            <a:avLst/>
          </a:prstGeom>
        </p:spPr>
      </p:pic>
      <p:pic>
        <p:nvPicPr>
          <p:cNvPr id="7" name="Picture 6">
            <a:extLst>
              <a:ext uri="{FF2B5EF4-FFF2-40B4-BE49-F238E27FC236}">
                <a16:creationId xmlns:a16="http://schemas.microsoft.com/office/drawing/2014/main" id="{F3C5873B-E225-8620-19E0-E90E8E4DD799}"/>
              </a:ext>
            </a:extLst>
          </p:cNvPr>
          <p:cNvPicPr>
            <a:picLocks noChangeAspect="1"/>
          </p:cNvPicPr>
          <p:nvPr/>
        </p:nvPicPr>
        <p:blipFill>
          <a:blip r:embed="rId28"/>
          <a:stretch>
            <a:fillRect/>
          </a:stretch>
        </p:blipFill>
        <p:spPr>
          <a:xfrm rot="1330259">
            <a:off x="10829341" y="17028471"/>
            <a:ext cx="10005051" cy="12430753"/>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29">
            <a:alphaModFix amt="46000"/>
          </a:blip>
          <a:srcRect l="25649" t="23282" b="22314"/>
          <a:stretch/>
        </p:blipFill>
        <p:spPr>
          <a:xfrm rot="672734">
            <a:off x="7803722" y="14244722"/>
            <a:ext cx="7270826" cy="1104259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368062" y="-237337"/>
            <a:ext cx="39500757"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B15A010B-71E0-DD7C-1A70-70FA6B46E31F}"/>
              </a:ext>
            </a:extLst>
          </p:cNvPr>
          <p:cNvSpPr/>
          <p:nvPr/>
        </p:nvSpPr>
        <p:spPr>
          <a:xfrm rot="5400000">
            <a:off x="17187164" y="4698581"/>
            <a:ext cx="17562943" cy="19029426"/>
          </a:xfrm>
          <a:prstGeom prst="trapezoid">
            <a:avLst>
              <a:gd name="adj" fmla="val 0"/>
            </a:avLst>
          </a:prstGeom>
          <a:solidFill>
            <a:srgbClr val="8B8D8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49F5A233-53F5-A518-75E9-BBCCB7FD89D1}"/>
              </a:ext>
            </a:extLst>
          </p:cNvPr>
          <p:cNvSpPr/>
          <p:nvPr/>
        </p:nvSpPr>
        <p:spPr>
          <a:xfrm rot="5400000">
            <a:off x="17942998" y="5289419"/>
            <a:ext cx="16051273" cy="17847748"/>
          </a:xfrm>
          <a:prstGeom prst="trapezoid">
            <a:avLst>
              <a:gd name="adj" fmla="val 0"/>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4" descr="Tv screen overlay Vectors &amp; Illustrations for Free Download | Freepik">
            <a:extLst>
              <a:ext uri="{FF2B5EF4-FFF2-40B4-BE49-F238E27FC236}">
                <a16:creationId xmlns:a16="http://schemas.microsoft.com/office/drawing/2014/main" id="{6F196EBA-1251-F6FE-69A4-AEDB7DB36F66}"/>
              </a:ext>
            </a:extLst>
          </p:cNvPr>
          <p:cNvPicPr>
            <a:picLocks noChangeAspect="1" noChangeArrowheads="1"/>
          </p:cNvPicPr>
          <p:nvPr/>
        </p:nvPicPr>
        <p:blipFill>
          <a:blip r:embed="rId30">
            <a:alphaModFix amt="26000"/>
            <a:extLst>
              <a:ext uri="{BEBA8EAE-BF5A-486C-A8C5-ECC9F3942E4B}">
                <a14:imgProps xmlns:a14="http://schemas.microsoft.com/office/drawing/2010/main">
                  <a14:imgLayer r:embed="rId3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18031225" y="5264915"/>
            <a:ext cx="15840520" cy="17847749"/>
          </a:xfrm>
          <a:prstGeom prst="trapezoid">
            <a:avLst>
              <a:gd name="adj" fmla="val 0"/>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F31A116C-C5BC-8705-C404-F1141F46DDA6}"/>
              </a:ext>
            </a:extLst>
          </p:cNvPr>
          <p:cNvSpPr/>
          <p:nvPr/>
        </p:nvSpPr>
        <p:spPr>
          <a:xfrm flipH="1">
            <a:off x="25765434" y="5728542"/>
            <a:ext cx="442656" cy="32312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21" name="Picture 20" descr="A triangle in a black background&#10;&#10;Description automatically generated">
            <a:extLst>
              <a:ext uri="{FF2B5EF4-FFF2-40B4-BE49-F238E27FC236}">
                <a16:creationId xmlns:a16="http://schemas.microsoft.com/office/drawing/2014/main" id="{A068EAFE-1E5E-005E-7B9B-2967ABF4AF29}"/>
              </a:ext>
            </a:extLst>
          </p:cNvPr>
          <p:cNvPicPr>
            <a:picLocks noChangeAspect="1"/>
          </p:cNvPicPr>
          <p:nvPr/>
        </p:nvPicPr>
        <p:blipFill>
          <a:blip r:embed="rId32">
            <a:alphaModFix amt="85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24343755"/>
            <a:ext cx="2047722" cy="2080973"/>
          </a:xfrm>
          <a:prstGeom prst="rect">
            <a:avLst/>
          </a:prstGeom>
        </p:spPr>
      </p:pic>
      <p:sp>
        <p:nvSpPr>
          <p:cNvPr id="23" name="TextBox 22">
            <a:extLst>
              <a:ext uri="{FF2B5EF4-FFF2-40B4-BE49-F238E27FC236}">
                <a16:creationId xmlns:a16="http://schemas.microsoft.com/office/drawing/2014/main" id="{955C7B5A-09A8-A0A3-A124-DAB2F44374A0}"/>
              </a:ext>
            </a:extLst>
          </p:cNvPr>
          <p:cNvSpPr txBox="1"/>
          <p:nvPr/>
        </p:nvSpPr>
        <p:spPr>
          <a:xfrm>
            <a:off x="4258187" y="25308391"/>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hunger games</a:t>
            </a:r>
          </a:p>
        </p:txBody>
      </p:sp>
      <p:cxnSp>
        <p:nvCxnSpPr>
          <p:cNvPr id="24" name="Straight Connector 23">
            <a:extLst>
              <a:ext uri="{FF2B5EF4-FFF2-40B4-BE49-F238E27FC236}">
                <a16:creationId xmlns:a16="http://schemas.microsoft.com/office/drawing/2014/main" id="{AC12D18B-AB6D-8446-761B-88838C090E55}"/>
              </a:ext>
            </a:extLst>
          </p:cNvPr>
          <p:cNvCxnSpPr>
            <a:cxnSpLocks/>
          </p:cNvCxnSpPr>
          <p:nvPr/>
        </p:nvCxnSpPr>
        <p:spPr>
          <a:xfrm>
            <a:off x="4076967" y="26532430"/>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4D3E18-6D2E-AAA9-3908-A16827179B29}"/>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THE HUNGER GAMES </a:t>
            </a:r>
          </a:p>
        </p:txBody>
      </p:sp>
      <p:sp>
        <p:nvSpPr>
          <p:cNvPr id="26" name="TextBox 25">
            <a:extLst>
              <a:ext uri="{FF2B5EF4-FFF2-40B4-BE49-F238E27FC236}">
                <a16:creationId xmlns:a16="http://schemas.microsoft.com/office/drawing/2014/main" id="{EC0BEFEE-0A00-BC1D-403D-95E2BC4BFED4}"/>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Exploitation through surveillance to prove individual existence </a:t>
            </a:r>
          </a:p>
          <a:p>
            <a:pPr algn="ctr"/>
            <a:endParaRPr lang="en-US" sz="5000" dirty="0">
              <a:solidFill>
                <a:schemeClr val="bg2"/>
              </a:solidFill>
              <a:latin typeface="Alpenkreuzer" panose="02000500000000000000" pitchFamily="2" charset="0"/>
              <a:ea typeface="+mn-ea"/>
              <a:cs typeface="+mn-cs"/>
            </a:endParaRPr>
          </a:p>
        </p:txBody>
      </p:sp>
      <p:sp>
        <p:nvSpPr>
          <p:cNvPr id="30" name="TextBox 29">
            <a:extLst>
              <a:ext uri="{FF2B5EF4-FFF2-40B4-BE49-F238E27FC236}">
                <a16:creationId xmlns:a16="http://schemas.microsoft.com/office/drawing/2014/main" id="{26D35A15-91DE-5D5F-EF61-D0C1D4B75264}"/>
              </a:ext>
            </a:extLst>
          </p:cNvPr>
          <p:cNvSpPr txBox="1"/>
          <p:nvPr/>
        </p:nvSpPr>
        <p:spPr>
          <a:xfrm>
            <a:off x="16510440" y="7084611"/>
            <a:ext cx="19512139" cy="1631216"/>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How to be Katniss Everdeen?</a:t>
            </a:r>
          </a:p>
          <a:p>
            <a:pPr algn="ctr"/>
            <a:endParaRPr lang="en-US" sz="5000" dirty="0">
              <a:solidFill>
                <a:schemeClr val="bg2"/>
              </a:solidFill>
              <a:latin typeface="Alpenkreuzer" panose="02000500000000000000" pitchFamily="2" charset="0"/>
              <a:ea typeface="+mn-ea"/>
              <a:cs typeface="+mn-cs"/>
            </a:endParaRPr>
          </a:p>
        </p:txBody>
      </p:sp>
      <p:cxnSp>
        <p:nvCxnSpPr>
          <p:cNvPr id="31" name="Straight Connector 30">
            <a:extLst>
              <a:ext uri="{FF2B5EF4-FFF2-40B4-BE49-F238E27FC236}">
                <a16:creationId xmlns:a16="http://schemas.microsoft.com/office/drawing/2014/main" id="{9945354A-88FC-BA4E-3A10-946BC7A33D29}"/>
              </a:ext>
            </a:extLst>
          </p:cNvPr>
          <p:cNvCxnSpPr>
            <a:cxnSpLocks/>
          </p:cNvCxnSpPr>
          <p:nvPr/>
        </p:nvCxnSpPr>
        <p:spPr>
          <a:xfrm flipV="1">
            <a:off x="17882431" y="8267021"/>
            <a:ext cx="16026914" cy="28571"/>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FFCDECE-250E-DB70-FBC9-27EF97184443}"/>
              </a:ext>
            </a:extLst>
          </p:cNvPr>
          <p:cNvSpPr txBox="1"/>
          <p:nvPr/>
        </p:nvSpPr>
        <p:spPr>
          <a:xfrm>
            <a:off x="18131142" y="8895381"/>
            <a:ext cx="15448709" cy="11095345"/>
          </a:xfrm>
          <a:prstGeom prst="rect">
            <a:avLst/>
          </a:prstGeom>
          <a:noFill/>
        </p:spPr>
        <p:txBody>
          <a:bodyPr wrap="square">
            <a:spAutoFit/>
          </a:bodyPr>
          <a:lstStyle/>
          <a:p>
            <a:pPr marL="1143000" indent="-1143000" algn="ctr">
              <a:buFont typeface="+mj-lt"/>
              <a:buAutoNum type="arabicPeriod"/>
            </a:pPr>
            <a:r>
              <a:rPr lang="en-US" sz="6500" dirty="0">
                <a:solidFill>
                  <a:schemeClr val="bg2"/>
                </a:solidFill>
                <a:latin typeface="Bahnschrift SemiBold Condensed" panose="020B0502040204020203" pitchFamily="34" charset="0"/>
              </a:rPr>
              <a:t>You can’t be. You’re an American.</a:t>
            </a:r>
          </a:p>
          <a:p>
            <a:pPr algn="ctr"/>
            <a:endParaRPr lang="en-US" sz="6500" dirty="0">
              <a:solidFill>
                <a:schemeClr val="bg2"/>
              </a:solidFill>
              <a:latin typeface="Bahnschrift SemiBold Condensed" panose="020B0502040204020203" pitchFamily="34" charset="0"/>
            </a:endParaRPr>
          </a:p>
          <a:p>
            <a:pPr algn="ctr"/>
            <a:r>
              <a:rPr lang="en-US" sz="6500" dirty="0">
                <a:solidFill>
                  <a:schemeClr val="bg2"/>
                </a:solidFill>
                <a:latin typeface="Bahnschrift SemiBold Condensed" panose="020B0502040204020203" pitchFamily="34" charset="0"/>
              </a:rPr>
              <a:t>2.  As an American, you are a citizen of the Capitol.</a:t>
            </a:r>
          </a:p>
          <a:p>
            <a:pPr algn="ctr"/>
            <a:endParaRPr lang="en-US" sz="6500" dirty="0">
              <a:solidFill>
                <a:schemeClr val="bg2"/>
              </a:solidFill>
              <a:latin typeface="Bahnschrift SemiBold Condensed" panose="020B0502040204020203" pitchFamily="34" charset="0"/>
            </a:endParaRPr>
          </a:p>
          <a:p>
            <a:pPr algn="ctr"/>
            <a:r>
              <a:rPr lang="en-US" sz="6500" dirty="0">
                <a:solidFill>
                  <a:schemeClr val="bg2"/>
                </a:solidFill>
                <a:latin typeface="Bahnschrift SemiBold Condensed" panose="020B0502040204020203" pitchFamily="34" charset="0"/>
              </a:rPr>
              <a:t>3.  Citizens of the Capitol are victims of an over-consumerist society that has a false illusion of individuality manufactured by the government.</a:t>
            </a:r>
          </a:p>
          <a:p>
            <a:pPr algn="ctr"/>
            <a:endParaRPr lang="en-US" sz="6500" dirty="0">
              <a:solidFill>
                <a:schemeClr val="bg2"/>
              </a:solidFill>
              <a:latin typeface="Bahnschrift SemiBold Condensed" panose="020B0502040204020203" pitchFamily="34" charset="0"/>
            </a:endParaRPr>
          </a:p>
          <a:p>
            <a:pPr algn="ctr"/>
            <a:r>
              <a:rPr lang="en-US" sz="6500" dirty="0">
                <a:solidFill>
                  <a:schemeClr val="bg2"/>
                </a:solidFill>
                <a:latin typeface="Bahnschrift SemiBold Condensed" panose="020B0502040204020203" pitchFamily="34" charset="0"/>
              </a:rPr>
              <a:t>4.  Katniss Everdeen is not the Mockingjay because she wants to be perceived as a hero, she is the Mockingjay because she was forced to become a hero.</a:t>
            </a:r>
          </a:p>
        </p:txBody>
      </p:sp>
    </p:spTree>
    <p:extLst>
      <p:ext uri="{BB962C8B-B14F-4D97-AF65-F5344CB8AC3E}">
        <p14:creationId xmlns:p14="http://schemas.microsoft.com/office/powerpoint/2010/main" val="7101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D30B-C371-1985-BAE3-AC77BD7DE0DF}"/>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B3D65FCC-EF61-6C4C-9963-C6146C758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BECF8B0-97CA-B5E4-A040-2BE4D2F68DB3}"/>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F15DE4B6-D95C-DF1A-FE87-81468B94ACD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61CCDB53-00EC-110B-39C3-714A19D9CF38}"/>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454E5287-023C-8618-8BCF-1AAC278F46BC}"/>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BF87B7A1-317E-C41E-580D-18C6C339C04F}"/>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213D6BDC-3E0F-F884-B9F4-0155BDB7C1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1DB7DA78-2165-530F-278D-C206A60BF3D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4648CB0D-06BC-4578-9CD0-B2957A7626D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4D088713-30B4-4268-CF8E-ABCE0B3471DF}"/>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C24ED315-81A0-424A-8840-7F4395E6A4C7}"/>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1D488A40-DAE6-D994-9EA3-FF5F331672C0}"/>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6EFC7867-D0B0-A000-E51E-A72A89834A65}"/>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8AD407F9-8372-82BA-52BA-78C9A4B9FA11}"/>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75237781-FD78-84EE-683D-5D6686D434A1}"/>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5858FFD4-F154-9B05-6995-0965F3AD7D27}"/>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401C9D09-56CC-EAA7-FE3A-7492C51E5238}"/>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EDCF68-A553-1965-D69F-F54B85DC6F30}"/>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6C4DB50A-1D83-0AF7-238D-A8D9770B1C7D}"/>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2A4CF630-575F-B655-50CE-216660DA1AA2}"/>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449E25E1-D215-2848-D1B4-F2698B8BB362}"/>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529901BE-AB00-9200-571D-580B1D5EBE16}"/>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D7120645-D8B7-E4D6-AD90-9F26FAB8D4C1}"/>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27422263-DFC7-5FBA-395F-5B82F905FE23}"/>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8AFDAA67-11AB-60C8-BA3A-BC28EACA449E}"/>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AFF5F405-6715-93A6-C631-9A51E3E8834E}"/>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4BA2A10F-5E20-884B-EE28-57F2FDAA705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5DBA6E98-BBCB-85AD-410A-2B93394F53D1}"/>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9EB0BA99-D416-30E0-C35F-6163B2263FF2}"/>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DD3CD9D2-E604-4E14-DB1E-556CA8D5050E}"/>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pic>
        <p:nvPicPr>
          <p:cNvPr id="2054" name="Picture 6">
            <a:extLst>
              <a:ext uri="{FF2B5EF4-FFF2-40B4-BE49-F238E27FC236}">
                <a16:creationId xmlns:a16="http://schemas.microsoft.com/office/drawing/2014/main" id="{B017F1F5-A072-BA05-E038-DB86BFFB29B3}"/>
              </a:ext>
            </a:extLst>
          </p:cNvPr>
          <p:cNvPicPr>
            <a:picLocks noChangeAspect="1" noChangeArrowheads="1"/>
          </p:cNvPicPr>
          <p:nvPr/>
        </p:nvPicPr>
        <p:blipFill>
          <a:blip r:embed="rId22">
            <a:alphaModFix amt="85000"/>
            <a:extLst>
              <a:ext uri="{BEBA8EAE-BF5A-486C-A8C5-ECC9F3942E4B}">
                <a14:imgProps xmlns:a14="http://schemas.microsoft.com/office/drawing/2010/main">
                  <a14:imgLayer r:embed="rId2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1002639">
            <a:off x="33598828" y="1012662"/>
            <a:ext cx="4551652" cy="66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43041BF-73A7-4BFE-6E1E-8A12B23884F1}"/>
              </a:ext>
            </a:extLst>
          </p:cNvPr>
          <p:cNvSpPr/>
          <p:nvPr/>
        </p:nvSpPr>
        <p:spPr>
          <a:xfrm>
            <a:off x="8270270" y="-136272"/>
            <a:ext cx="37569139" cy="29533658"/>
          </a:xfrm>
          <a:prstGeom prst="rect">
            <a:avLst/>
          </a:prstGeom>
          <a:solidFill>
            <a:schemeClr val="tx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apezoid 5">
            <a:extLst>
              <a:ext uri="{FF2B5EF4-FFF2-40B4-BE49-F238E27FC236}">
                <a16:creationId xmlns:a16="http://schemas.microsoft.com/office/drawing/2014/main" id="{348A4F47-8426-799F-0654-88AA4882E27E}"/>
              </a:ext>
            </a:extLst>
          </p:cNvPr>
          <p:cNvSpPr/>
          <p:nvPr/>
        </p:nvSpPr>
        <p:spPr>
          <a:xfrm rot="5400000">
            <a:off x="7073306" y="928964"/>
            <a:ext cx="11292581" cy="9211028"/>
          </a:xfrm>
          <a:prstGeom prst="trapezoid">
            <a:avLst>
              <a:gd name="adj" fmla="val 1370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ACCD334F-A87B-0024-3D20-792DF805B6DD}"/>
              </a:ext>
            </a:extLst>
          </p:cNvPr>
          <p:cNvSpPr/>
          <p:nvPr/>
        </p:nvSpPr>
        <p:spPr>
          <a:xfrm rot="16200000">
            <a:off x="35612041" y="721726"/>
            <a:ext cx="11191278" cy="9422003"/>
          </a:xfrm>
          <a:prstGeom prst="trapezoid">
            <a:avLst>
              <a:gd name="adj" fmla="val 13136"/>
            </a:avLst>
          </a:prstGeom>
          <a:solidFill>
            <a:schemeClr val="bg1">
              <a:lumMod val="6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B945569-7A46-0722-4485-56B9FE0894E4}"/>
              </a:ext>
            </a:extLst>
          </p:cNvPr>
          <p:cNvSpPr/>
          <p:nvPr/>
        </p:nvSpPr>
        <p:spPr>
          <a:xfrm>
            <a:off x="17190032" y="1066800"/>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0A90787-FF6D-0BC2-C392-D123DC6695E4}"/>
              </a:ext>
            </a:extLst>
          </p:cNvPr>
          <p:cNvSpPr/>
          <p:nvPr/>
        </p:nvSpPr>
        <p:spPr>
          <a:xfrm>
            <a:off x="26864137" y="1067455"/>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06285505-B531-3E40-7CC7-B82C20242964}"/>
              </a:ext>
            </a:extLst>
          </p:cNvPr>
          <p:cNvSpPr txBox="1"/>
          <p:nvPr/>
        </p:nvSpPr>
        <p:spPr>
          <a:xfrm>
            <a:off x="15982445" y="13211069"/>
            <a:ext cx="21983700" cy="1323439"/>
          </a:xfrm>
          <a:prstGeom prst="rect">
            <a:avLst/>
          </a:prstGeom>
          <a:noFill/>
        </p:spPr>
        <p:txBody>
          <a:bodyPr wrap="square" rtlCol="0">
            <a:spAutoFit/>
          </a:bodyPr>
          <a:lstStyle/>
          <a:p>
            <a:r>
              <a:rPr lang="en-US" sz="8000" dirty="0">
                <a:solidFill>
                  <a:schemeClr val="bg2"/>
                </a:solidFill>
                <a:latin typeface="Alpenkreuzer" panose="02000500000000000000" pitchFamily="2" charset="0"/>
              </a:rPr>
              <a:t>HEIGHTENED SURVEILLANCE </a:t>
            </a:r>
          </a:p>
        </p:txBody>
      </p:sp>
      <p:sp>
        <p:nvSpPr>
          <p:cNvPr id="31" name="Trapezoid 30">
            <a:extLst>
              <a:ext uri="{FF2B5EF4-FFF2-40B4-BE49-F238E27FC236}">
                <a16:creationId xmlns:a16="http://schemas.microsoft.com/office/drawing/2014/main" id="{EB6D4C1B-8C2E-3C7C-61BA-E353012B064F}"/>
              </a:ext>
            </a:extLst>
          </p:cNvPr>
          <p:cNvSpPr/>
          <p:nvPr/>
        </p:nvSpPr>
        <p:spPr>
          <a:xfrm rot="5400000">
            <a:off x="7114412" y="18224324"/>
            <a:ext cx="11292581" cy="9211028"/>
          </a:xfrm>
          <a:prstGeom prst="trapezoid">
            <a:avLst>
              <a:gd name="adj" fmla="val 12352"/>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68472B3-FA14-179F-7A04-AD573C772916}"/>
              </a:ext>
            </a:extLst>
          </p:cNvPr>
          <p:cNvSpPr/>
          <p:nvPr/>
        </p:nvSpPr>
        <p:spPr>
          <a:xfrm>
            <a:off x="17273150" y="18329452"/>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BE4B5FC-8E34-CF35-75F0-32DE2346D7AD}"/>
              </a:ext>
            </a:extLst>
          </p:cNvPr>
          <p:cNvSpPr/>
          <p:nvPr/>
        </p:nvSpPr>
        <p:spPr>
          <a:xfrm>
            <a:off x="26897998" y="18334762"/>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34">
            <a:extLst>
              <a:ext uri="{FF2B5EF4-FFF2-40B4-BE49-F238E27FC236}">
                <a16:creationId xmlns:a16="http://schemas.microsoft.com/office/drawing/2014/main" id="{B3C095C3-62FD-8690-F01D-CDF7C9D6BF9C}"/>
              </a:ext>
            </a:extLst>
          </p:cNvPr>
          <p:cNvSpPr/>
          <p:nvPr/>
        </p:nvSpPr>
        <p:spPr>
          <a:xfrm rot="16200000">
            <a:off x="35612040" y="17908110"/>
            <a:ext cx="11191278" cy="9422003"/>
          </a:xfrm>
          <a:prstGeom prst="trapezoid">
            <a:avLst>
              <a:gd name="adj" fmla="val 13136"/>
            </a:avLst>
          </a:prstGeom>
          <a:solidFill>
            <a:schemeClr val="bg1">
              <a:lumMod val="6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EB98597D-0EB2-3B14-D246-0BB5A84DE5A7}"/>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4" descr="Nupixx 3Kng8 Dummy Security Camera,Outdoor Use - Picture 1 of 5">
            <a:extLst>
              <a:ext uri="{FF2B5EF4-FFF2-40B4-BE49-F238E27FC236}">
                <a16:creationId xmlns:a16="http://schemas.microsoft.com/office/drawing/2014/main" id="{205839F4-B376-3814-D86A-C2944F3D8004}"/>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4" descr="Nupixx 3Kng8 Dummy Security Camera,Outdoor Use - Picture 1 of 5">
            <a:extLst>
              <a:ext uri="{FF2B5EF4-FFF2-40B4-BE49-F238E27FC236}">
                <a16:creationId xmlns:a16="http://schemas.microsoft.com/office/drawing/2014/main" id="{BC738755-B7D4-68B2-FC2D-F74D4CE2A27C}"/>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4" descr="Nupixx 3Kng8 Dummy Security Camera,Outdoor Use - Picture 1 of 5">
            <a:extLst>
              <a:ext uri="{FF2B5EF4-FFF2-40B4-BE49-F238E27FC236}">
                <a16:creationId xmlns:a16="http://schemas.microsoft.com/office/drawing/2014/main" id="{EE13B079-B6D4-F3DD-B0AE-1E419B799FE2}"/>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4" descr="Nupixx 3Kng8 Dummy Security Camera,Outdoor Use - Picture 1 of 5">
            <a:extLst>
              <a:ext uri="{FF2B5EF4-FFF2-40B4-BE49-F238E27FC236}">
                <a16:creationId xmlns:a16="http://schemas.microsoft.com/office/drawing/2014/main" id="{B5790281-141B-6B10-6948-21435E4FD5AB}"/>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4" descr="Nupixx 3Kng8 Dummy Security Camera,Outdoor Use - Picture 1 of 5">
            <a:extLst>
              <a:ext uri="{FF2B5EF4-FFF2-40B4-BE49-F238E27FC236}">
                <a16:creationId xmlns:a16="http://schemas.microsoft.com/office/drawing/2014/main" id="{A71344D3-3573-F546-4B01-1465EC8031A6}"/>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4" descr="Nupixx 3Kng8 Dummy Security Camera,Outdoor Use - Picture 1 of 5">
            <a:extLst>
              <a:ext uri="{FF2B5EF4-FFF2-40B4-BE49-F238E27FC236}">
                <a16:creationId xmlns:a16="http://schemas.microsoft.com/office/drawing/2014/main" id="{B264B644-6209-6413-102D-07CF93652EEC}"/>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4" descr="Nupixx 3Kng8 Dummy Security Camera,Outdoor Use - Picture 1 of 5">
            <a:extLst>
              <a:ext uri="{FF2B5EF4-FFF2-40B4-BE49-F238E27FC236}">
                <a16:creationId xmlns:a16="http://schemas.microsoft.com/office/drawing/2014/main" id="{1D701C6C-150D-7113-9CBC-C5DB5D3119D1}"/>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4" descr="Nupixx 3Kng8 Dummy Security Camera,Outdoor Use - Picture 1 of 5">
            <a:extLst>
              <a:ext uri="{FF2B5EF4-FFF2-40B4-BE49-F238E27FC236}">
                <a16:creationId xmlns:a16="http://schemas.microsoft.com/office/drawing/2014/main" id="{12F60DFD-9376-14B6-447B-40C9D2DC1B6D}"/>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4" descr="Nupixx 3Kng8 Dummy Security Camera,Outdoor Use - Picture 1 of 5">
            <a:extLst>
              <a:ext uri="{FF2B5EF4-FFF2-40B4-BE49-F238E27FC236}">
                <a16:creationId xmlns:a16="http://schemas.microsoft.com/office/drawing/2014/main" id="{A62DDDF4-F2C5-8853-5E1D-11257394A7F0}"/>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1047" name="Straight Connector 1046">
            <a:extLst>
              <a:ext uri="{FF2B5EF4-FFF2-40B4-BE49-F238E27FC236}">
                <a16:creationId xmlns:a16="http://schemas.microsoft.com/office/drawing/2014/main" id="{4789C7E0-7EF3-2F78-8A82-A499A14B43C7}"/>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48" name="TextBox 1047">
            <a:extLst>
              <a:ext uri="{FF2B5EF4-FFF2-40B4-BE49-F238E27FC236}">
                <a16:creationId xmlns:a16="http://schemas.microsoft.com/office/drawing/2014/main" id="{BE1DF561-41B0-3A28-7FD2-EC0A39BAB1ED}"/>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1050" name="TextBox 1049">
            <a:extLst>
              <a:ext uri="{FF2B5EF4-FFF2-40B4-BE49-F238E27FC236}">
                <a16:creationId xmlns:a16="http://schemas.microsoft.com/office/drawing/2014/main" id="{079605C8-201B-AD07-B641-E2EF23A3AC4C}"/>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sp>
        <p:nvSpPr>
          <p:cNvPr id="1054" name="TextBox 1053">
            <a:extLst>
              <a:ext uri="{FF2B5EF4-FFF2-40B4-BE49-F238E27FC236}">
                <a16:creationId xmlns:a16="http://schemas.microsoft.com/office/drawing/2014/main" id="{58CE8A91-FBCA-5B76-EB47-458AC64658FF}"/>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1055" name="Picture 4" descr="Nupixx 3Kng8 Dummy Security Camera,Outdoor Use - Picture 1 of 5">
            <a:extLst>
              <a:ext uri="{FF2B5EF4-FFF2-40B4-BE49-F238E27FC236}">
                <a16:creationId xmlns:a16="http://schemas.microsoft.com/office/drawing/2014/main" id="{F0B65FF2-1EE3-C52C-3CFA-DE0076D619D1}"/>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4" descr="Nupixx 3Kng8 Dummy Security Camera,Outdoor Use - Picture 1 of 5">
            <a:extLst>
              <a:ext uri="{FF2B5EF4-FFF2-40B4-BE49-F238E27FC236}">
                <a16:creationId xmlns:a16="http://schemas.microsoft.com/office/drawing/2014/main" id="{D40D3AF4-CB8A-2104-99EB-7B2815B2808C}"/>
              </a:ext>
            </a:extLst>
          </p:cNvPr>
          <p:cNvPicPr>
            <a:picLocks noChangeAspect="1" noChangeArrowheads="1"/>
          </p:cNvPicPr>
          <p:nvPr/>
        </p:nvPicPr>
        <p:blipFill>
          <a:blip r:embed="rId26">
            <a:extLst>
              <a:ext uri="{BEBA8EAE-BF5A-486C-A8C5-ECC9F3942E4B}">
                <a14:imgProps xmlns:a14="http://schemas.microsoft.com/office/drawing/2010/main">
                  <a14:imgLayer r:embed="rId2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1057" name="TextBox 1056">
            <a:extLst>
              <a:ext uri="{FF2B5EF4-FFF2-40B4-BE49-F238E27FC236}">
                <a16:creationId xmlns:a16="http://schemas.microsoft.com/office/drawing/2014/main" id="{B5E6B9FA-9705-A401-5F15-8C3D80F70E10}"/>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1065" name="TextBox 1064">
            <a:extLst>
              <a:ext uri="{FF2B5EF4-FFF2-40B4-BE49-F238E27FC236}">
                <a16:creationId xmlns:a16="http://schemas.microsoft.com/office/drawing/2014/main" id="{8D887DAF-F5FD-4EC9-5CB8-CB1B2A150F6D}"/>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66" name="TextBox 1065">
            <a:extLst>
              <a:ext uri="{FF2B5EF4-FFF2-40B4-BE49-F238E27FC236}">
                <a16:creationId xmlns:a16="http://schemas.microsoft.com/office/drawing/2014/main" id="{CEA80235-24BD-FDD5-91CD-53DB55F104CF}"/>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67" name="TextBox 1066">
            <a:extLst>
              <a:ext uri="{FF2B5EF4-FFF2-40B4-BE49-F238E27FC236}">
                <a16:creationId xmlns:a16="http://schemas.microsoft.com/office/drawing/2014/main" id="{86961E27-966C-2705-FA4C-B43F873BCB54}"/>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68" name="TextBox 1067">
            <a:extLst>
              <a:ext uri="{FF2B5EF4-FFF2-40B4-BE49-F238E27FC236}">
                <a16:creationId xmlns:a16="http://schemas.microsoft.com/office/drawing/2014/main" id="{C386D2A9-9EBF-3A47-282D-D75E71BCEF5C}"/>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69" name="Straight Connector 1068">
            <a:extLst>
              <a:ext uri="{FF2B5EF4-FFF2-40B4-BE49-F238E27FC236}">
                <a16:creationId xmlns:a16="http://schemas.microsoft.com/office/drawing/2014/main" id="{E2CA0590-81E7-50A8-4ED2-E331EC4CBE0A}"/>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70" name="TextBox 1069">
            <a:extLst>
              <a:ext uri="{FF2B5EF4-FFF2-40B4-BE49-F238E27FC236}">
                <a16:creationId xmlns:a16="http://schemas.microsoft.com/office/drawing/2014/main" id="{5578907B-4E9A-618C-4707-DD0729C8D8EF}"/>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1071" name="TextBox 1070">
            <a:extLst>
              <a:ext uri="{FF2B5EF4-FFF2-40B4-BE49-F238E27FC236}">
                <a16:creationId xmlns:a16="http://schemas.microsoft.com/office/drawing/2014/main" id="{55D0678D-8FEB-08EE-4903-081F9D7CC879}"/>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072" name="Picture 1071" descr="A triangle in a black background&#10;&#10;Description automatically generated">
            <a:extLst>
              <a:ext uri="{FF2B5EF4-FFF2-40B4-BE49-F238E27FC236}">
                <a16:creationId xmlns:a16="http://schemas.microsoft.com/office/drawing/2014/main" id="{7C7CA2F0-4758-3895-B106-430402DC99ED}"/>
              </a:ext>
            </a:extLst>
          </p:cNvPr>
          <p:cNvPicPr>
            <a:picLocks noChangeAspect="1"/>
          </p:cNvPicPr>
          <p:nvPr/>
        </p:nvPicPr>
        <p:blipFill>
          <a:blip r:embed="rId27">
            <a:alphaModFix amt="85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2838471"/>
            <a:ext cx="2047722" cy="2080973"/>
          </a:xfrm>
          <a:prstGeom prst="rect">
            <a:avLst/>
          </a:prstGeom>
        </p:spPr>
      </p:pic>
      <p:sp>
        <p:nvSpPr>
          <p:cNvPr id="1049" name="TextBox 1048">
            <a:extLst>
              <a:ext uri="{FF2B5EF4-FFF2-40B4-BE49-F238E27FC236}">
                <a16:creationId xmlns:a16="http://schemas.microsoft.com/office/drawing/2014/main" id="{8CABB568-39B9-9BC0-066E-66410A470E08}"/>
              </a:ext>
            </a:extLst>
          </p:cNvPr>
          <p:cNvSpPr txBox="1"/>
          <p:nvPr/>
        </p:nvSpPr>
        <p:spPr>
          <a:xfrm>
            <a:off x="2205171" y="4250457"/>
            <a:ext cx="6952967"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Heightened Surveillance</a:t>
            </a:r>
            <a:r>
              <a:rPr lang="en-US" sz="4000" dirty="0">
                <a:solidFill>
                  <a:schemeClr val="bg2"/>
                </a:solidFill>
                <a:latin typeface="Propaganda" pitchFamily="2" charset="0"/>
              </a:rPr>
              <a:t> </a:t>
            </a:r>
          </a:p>
        </p:txBody>
      </p:sp>
      <p:sp>
        <p:nvSpPr>
          <p:cNvPr id="1075" name="Rectangle 1074">
            <a:extLst>
              <a:ext uri="{FF2B5EF4-FFF2-40B4-BE49-F238E27FC236}">
                <a16:creationId xmlns:a16="http://schemas.microsoft.com/office/drawing/2014/main" id="{E72BD954-B2BA-990D-0EB6-98EED492D35D}"/>
              </a:ext>
            </a:extLst>
          </p:cNvPr>
          <p:cNvSpPr/>
          <p:nvPr/>
        </p:nvSpPr>
        <p:spPr>
          <a:xfrm>
            <a:off x="17503911" y="1527613"/>
            <a:ext cx="8823824" cy="8060687"/>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1" name="Trapezoid 1080">
            <a:extLst>
              <a:ext uri="{FF2B5EF4-FFF2-40B4-BE49-F238E27FC236}">
                <a16:creationId xmlns:a16="http://schemas.microsoft.com/office/drawing/2014/main" id="{F2018A80-B1FB-A7F8-DB6D-CCA729C7549E}"/>
              </a:ext>
            </a:extLst>
          </p:cNvPr>
          <p:cNvSpPr/>
          <p:nvPr/>
        </p:nvSpPr>
        <p:spPr>
          <a:xfrm rot="5400000">
            <a:off x="7912747" y="1228231"/>
            <a:ext cx="9746009" cy="8474562"/>
          </a:xfrm>
          <a:prstGeom prst="trapezoid">
            <a:avLst>
              <a:gd name="adj" fmla="val 10316"/>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2" name="Trapezoid 1081">
            <a:extLst>
              <a:ext uri="{FF2B5EF4-FFF2-40B4-BE49-F238E27FC236}">
                <a16:creationId xmlns:a16="http://schemas.microsoft.com/office/drawing/2014/main" id="{9F302070-20DA-415A-A994-0D0BFDD95A65}"/>
              </a:ext>
            </a:extLst>
          </p:cNvPr>
          <p:cNvSpPr/>
          <p:nvPr/>
        </p:nvSpPr>
        <p:spPr>
          <a:xfrm rot="5400000">
            <a:off x="8034329" y="18721810"/>
            <a:ext cx="9746009" cy="8231399"/>
          </a:xfrm>
          <a:prstGeom prst="trapezoid">
            <a:avLst>
              <a:gd name="adj" fmla="val 8612"/>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3" name="Rectangle 1082">
            <a:extLst>
              <a:ext uri="{FF2B5EF4-FFF2-40B4-BE49-F238E27FC236}">
                <a16:creationId xmlns:a16="http://schemas.microsoft.com/office/drawing/2014/main" id="{26193EB3-5EE7-0E37-5822-28F3DE397051}"/>
              </a:ext>
            </a:extLst>
          </p:cNvPr>
          <p:cNvSpPr/>
          <p:nvPr/>
        </p:nvSpPr>
        <p:spPr>
          <a:xfrm>
            <a:off x="18005100" y="18741620"/>
            <a:ext cx="8336308" cy="8013824"/>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4" name="Rectangle 1083">
            <a:extLst>
              <a:ext uri="{FF2B5EF4-FFF2-40B4-BE49-F238E27FC236}">
                <a16:creationId xmlns:a16="http://schemas.microsoft.com/office/drawing/2014/main" id="{F77AE229-AB47-BB24-A9B3-EA3068933140}"/>
              </a:ext>
            </a:extLst>
          </p:cNvPr>
          <p:cNvSpPr/>
          <p:nvPr/>
        </p:nvSpPr>
        <p:spPr>
          <a:xfrm>
            <a:off x="27395869" y="18777421"/>
            <a:ext cx="8336308" cy="8013824"/>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 name="Rectangle 1084">
            <a:extLst>
              <a:ext uri="{FF2B5EF4-FFF2-40B4-BE49-F238E27FC236}">
                <a16:creationId xmlns:a16="http://schemas.microsoft.com/office/drawing/2014/main" id="{C00D7F15-0815-6A7A-49FB-BEC7FEE042DD}"/>
              </a:ext>
            </a:extLst>
          </p:cNvPr>
          <p:cNvSpPr/>
          <p:nvPr/>
        </p:nvSpPr>
        <p:spPr>
          <a:xfrm>
            <a:off x="27215937" y="1458600"/>
            <a:ext cx="8985162" cy="8129700"/>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6" name="Trapezoid 1085">
            <a:extLst>
              <a:ext uri="{FF2B5EF4-FFF2-40B4-BE49-F238E27FC236}">
                <a16:creationId xmlns:a16="http://schemas.microsoft.com/office/drawing/2014/main" id="{22CDCAB8-F509-7F06-D0BB-0CC9BC8C5AF8}"/>
              </a:ext>
            </a:extLst>
          </p:cNvPr>
          <p:cNvSpPr/>
          <p:nvPr/>
        </p:nvSpPr>
        <p:spPr>
          <a:xfrm rot="16200000">
            <a:off x="36329726" y="1067503"/>
            <a:ext cx="9732273" cy="8668809"/>
          </a:xfrm>
          <a:prstGeom prst="trapezoid">
            <a:avLst>
              <a:gd name="adj" fmla="val 10986"/>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7" name="Trapezoid 1086">
            <a:extLst>
              <a:ext uri="{FF2B5EF4-FFF2-40B4-BE49-F238E27FC236}">
                <a16:creationId xmlns:a16="http://schemas.microsoft.com/office/drawing/2014/main" id="{ED6BBFD0-CCC7-77D4-246E-DFF0B488F092}"/>
              </a:ext>
            </a:extLst>
          </p:cNvPr>
          <p:cNvSpPr/>
          <p:nvPr/>
        </p:nvSpPr>
        <p:spPr>
          <a:xfrm rot="16200000">
            <a:off x="36194452" y="18391958"/>
            <a:ext cx="10110920" cy="8579321"/>
          </a:xfrm>
          <a:prstGeom prst="trapezoid">
            <a:avLst>
              <a:gd name="adj" fmla="val 11945"/>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58" name="Straight Connector 2057">
            <a:extLst>
              <a:ext uri="{FF2B5EF4-FFF2-40B4-BE49-F238E27FC236}">
                <a16:creationId xmlns:a16="http://schemas.microsoft.com/office/drawing/2014/main" id="{771FE719-70D8-DF53-982E-083C6F85B3FD}"/>
              </a:ext>
            </a:extLst>
          </p:cNvPr>
          <p:cNvCxnSpPr>
            <a:cxnSpLocks/>
          </p:cNvCxnSpPr>
          <p:nvPr/>
        </p:nvCxnSpPr>
        <p:spPr>
          <a:xfrm flipV="1">
            <a:off x="2330411" y="5573896"/>
            <a:ext cx="5355232" cy="105733"/>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2062" name="Oval 2061">
            <a:extLst>
              <a:ext uri="{FF2B5EF4-FFF2-40B4-BE49-F238E27FC236}">
                <a16:creationId xmlns:a16="http://schemas.microsoft.com/office/drawing/2014/main" id="{3F5F6450-367C-C43E-1BF6-3B498736795C}"/>
              </a:ext>
            </a:extLst>
          </p:cNvPr>
          <p:cNvSpPr/>
          <p:nvPr/>
        </p:nvSpPr>
        <p:spPr>
          <a:xfrm>
            <a:off x="12450422" y="619212"/>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Oval 2062">
            <a:extLst>
              <a:ext uri="{FF2B5EF4-FFF2-40B4-BE49-F238E27FC236}">
                <a16:creationId xmlns:a16="http://schemas.microsoft.com/office/drawing/2014/main" id="{B49C1FED-1BB9-A6AF-9E5D-359E95C24618}"/>
              </a:ext>
            </a:extLst>
          </p:cNvPr>
          <p:cNvSpPr/>
          <p:nvPr/>
        </p:nvSpPr>
        <p:spPr>
          <a:xfrm>
            <a:off x="21625680" y="1152951"/>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Oval 2063">
            <a:extLst>
              <a:ext uri="{FF2B5EF4-FFF2-40B4-BE49-F238E27FC236}">
                <a16:creationId xmlns:a16="http://schemas.microsoft.com/office/drawing/2014/main" id="{9028409D-8717-23DD-6F88-0382659329A0}"/>
              </a:ext>
            </a:extLst>
          </p:cNvPr>
          <p:cNvSpPr/>
          <p:nvPr/>
        </p:nvSpPr>
        <p:spPr>
          <a:xfrm>
            <a:off x="31445635" y="1152952"/>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5" name="Oval 2064">
            <a:extLst>
              <a:ext uri="{FF2B5EF4-FFF2-40B4-BE49-F238E27FC236}">
                <a16:creationId xmlns:a16="http://schemas.microsoft.com/office/drawing/2014/main" id="{59CBC8F4-8B6D-E7C3-A9B8-747424B84AE4}"/>
              </a:ext>
            </a:extLst>
          </p:cNvPr>
          <p:cNvSpPr/>
          <p:nvPr/>
        </p:nvSpPr>
        <p:spPr>
          <a:xfrm>
            <a:off x="40418949" y="778701"/>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Oval 2065">
            <a:extLst>
              <a:ext uri="{FF2B5EF4-FFF2-40B4-BE49-F238E27FC236}">
                <a16:creationId xmlns:a16="http://schemas.microsoft.com/office/drawing/2014/main" id="{AF48FE0B-33A1-77A1-CD5D-AB9C4EB2B0FC}"/>
              </a:ext>
            </a:extLst>
          </p:cNvPr>
          <p:cNvSpPr/>
          <p:nvPr/>
        </p:nvSpPr>
        <p:spPr>
          <a:xfrm>
            <a:off x="12450422" y="17865135"/>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7" name="Oval 2066">
            <a:extLst>
              <a:ext uri="{FF2B5EF4-FFF2-40B4-BE49-F238E27FC236}">
                <a16:creationId xmlns:a16="http://schemas.microsoft.com/office/drawing/2014/main" id="{0BD93748-7B9C-325E-5453-A694E7C24410}"/>
              </a:ext>
            </a:extLst>
          </p:cNvPr>
          <p:cNvSpPr/>
          <p:nvPr/>
        </p:nvSpPr>
        <p:spPr>
          <a:xfrm>
            <a:off x="21637576" y="1840395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8" name="Oval 2067">
            <a:extLst>
              <a:ext uri="{FF2B5EF4-FFF2-40B4-BE49-F238E27FC236}">
                <a16:creationId xmlns:a16="http://schemas.microsoft.com/office/drawing/2014/main" id="{A6B1C2B3-F2D4-4956-55C4-B51D12A71D60}"/>
              </a:ext>
            </a:extLst>
          </p:cNvPr>
          <p:cNvSpPr/>
          <p:nvPr/>
        </p:nvSpPr>
        <p:spPr>
          <a:xfrm>
            <a:off x="31260182" y="18483795"/>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9" name="Oval 2068">
            <a:extLst>
              <a:ext uri="{FF2B5EF4-FFF2-40B4-BE49-F238E27FC236}">
                <a16:creationId xmlns:a16="http://schemas.microsoft.com/office/drawing/2014/main" id="{84321FE8-F2B6-E564-3103-0475227D78C0}"/>
              </a:ext>
            </a:extLst>
          </p:cNvPr>
          <p:cNvSpPr/>
          <p:nvPr/>
        </p:nvSpPr>
        <p:spPr>
          <a:xfrm>
            <a:off x="40627354" y="1783856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v screen overlay Vectors &amp; Illustrations for Free Download | Freepik">
            <a:extLst>
              <a:ext uri="{FF2B5EF4-FFF2-40B4-BE49-F238E27FC236}">
                <a16:creationId xmlns:a16="http://schemas.microsoft.com/office/drawing/2014/main" id="{A212B250-21D7-333C-E381-BD692329F137}"/>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7889950" y="1267869"/>
            <a:ext cx="9746010" cy="8474564"/>
          </a:xfrm>
          <a:prstGeom prst="trapezoid">
            <a:avLst>
              <a:gd name="adj" fmla="val 11198"/>
            </a:avLst>
          </a:prstGeom>
          <a:noFill/>
          <a:extLst>
            <a:ext uri="{909E8E84-426E-40DD-AFC4-6F175D3DCCD1}">
              <a14:hiddenFill xmlns:a14="http://schemas.microsoft.com/office/drawing/2010/main">
                <a:solidFill>
                  <a:srgbClr val="FFFFFF"/>
                </a:solidFill>
              </a14:hiddenFill>
            </a:ext>
          </a:extLst>
        </p:spPr>
      </p:pic>
      <p:sp>
        <p:nvSpPr>
          <p:cNvPr id="1074" name="TextBox 1073">
            <a:extLst>
              <a:ext uri="{FF2B5EF4-FFF2-40B4-BE49-F238E27FC236}">
                <a16:creationId xmlns:a16="http://schemas.microsoft.com/office/drawing/2014/main" id="{B493AD20-B307-30CF-BDCA-10A48DD9CA1C}"/>
              </a:ext>
            </a:extLst>
          </p:cNvPr>
          <p:cNvSpPr txBox="1"/>
          <p:nvPr/>
        </p:nvSpPr>
        <p:spPr>
          <a:xfrm>
            <a:off x="8884389" y="1271354"/>
            <a:ext cx="7310360" cy="5170646"/>
          </a:xfrm>
          <a:prstGeom prst="rect">
            <a:avLst/>
          </a:prstGeom>
          <a:noFill/>
        </p:spPr>
        <p:txBody>
          <a:bodyPr wrap="square">
            <a:spAutoFit/>
            <a:scene3d>
              <a:camera prst="perspectiveRight">
                <a:rot lat="0" lon="20399991" rev="0"/>
              </a:camera>
              <a:lightRig rig="threePt" dir="t"/>
            </a:scene3d>
          </a:bodyPr>
          <a:lstStyle/>
          <a:p>
            <a:r>
              <a:rPr lang="en-US" sz="6500" dirty="0">
                <a:solidFill>
                  <a:schemeClr val="bg2"/>
                </a:solidFill>
                <a:latin typeface="Bahnschrift SemiBold Condensed" panose="020B0502040204020203" pitchFamily="34" charset="0"/>
              </a:rPr>
              <a:t>Now more than ever, </a:t>
            </a:r>
          </a:p>
          <a:p>
            <a:r>
              <a:rPr lang="en-US" sz="6500" dirty="0">
                <a:solidFill>
                  <a:schemeClr val="bg2"/>
                </a:solidFill>
                <a:latin typeface="Bahnschrift SemiBold Condensed" panose="020B0502040204020203" pitchFamily="34" charset="0"/>
              </a:rPr>
              <a:t>the possibility of being perceived has increased tremendously</a:t>
            </a:r>
          </a:p>
          <a:p>
            <a:endParaRPr lang="en-US" sz="7000" dirty="0">
              <a:solidFill>
                <a:schemeClr val="bg2"/>
              </a:solidFill>
              <a:latin typeface="Bahnschrift SemiBold Condensed" panose="020B0502040204020203" pitchFamily="34" charset="0"/>
            </a:endParaRPr>
          </a:p>
        </p:txBody>
      </p:sp>
      <p:sp>
        <p:nvSpPr>
          <p:cNvPr id="2071" name="TextBox 2070">
            <a:extLst>
              <a:ext uri="{FF2B5EF4-FFF2-40B4-BE49-F238E27FC236}">
                <a16:creationId xmlns:a16="http://schemas.microsoft.com/office/drawing/2014/main" id="{DA49A98D-9462-9565-3A88-CEFEE09E1A1F}"/>
              </a:ext>
            </a:extLst>
          </p:cNvPr>
          <p:cNvSpPr txBox="1"/>
          <p:nvPr/>
        </p:nvSpPr>
        <p:spPr>
          <a:xfrm>
            <a:off x="8952557" y="6388133"/>
            <a:ext cx="8934068" cy="1092607"/>
          </a:xfrm>
          <a:prstGeom prst="rect">
            <a:avLst/>
          </a:prstGeom>
          <a:noFill/>
        </p:spPr>
        <p:txBody>
          <a:bodyPr wrap="square">
            <a:spAutoFit/>
            <a:scene3d>
              <a:camera prst="perspectiveRight">
                <a:rot lat="0" lon="20099993" rev="0"/>
              </a:camera>
              <a:lightRig rig="threePt" dir="t"/>
            </a:scene3d>
          </a:bodyPr>
          <a:lstStyle/>
          <a:p>
            <a:r>
              <a:rPr lang="en-US" sz="6500" dirty="0">
                <a:solidFill>
                  <a:schemeClr val="bg2"/>
                </a:solidFill>
                <a:latin typeface="Bahnschrift SemiBold Condensed" panose="020B0502040204020203" pitchFamily="34" charset="0"/>
              </a:rPr>
              <a:t>We are in a surveillance state. </a:t>
            </a:r>
          </a:p>
        </p:txBody>
      </p:sp>
      <p:pic>
        <p:nvPicPr>
          <p:cNvPr id="14" name="Picture 13" descr="Tv screen overlay Vectors &amp; Illustrations for Free Download | Freepik">
            <a:extLst>
              <a:ext uri="{FF2B5EF4-FFF2-40B4-BE49-F238E27FC236}">
                <a16:creationId xmlns:a16="http://schemas.microsoft.com/office/drawing/2014/main" id="{51301569-375E-F990-39B2-EA841729D84E}"/>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8053118" y="18861885"/>
            <a:ext cx="9746010" cy="8193820"/>
          </a:xfrm>
          <a:prstGeom prst="trapezoid">
            <a:avLst>
              <a:gd name="adj" fmla="val 8926"/>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689826-2029-4F9D-ED5E-AB9C2A22C6DE}"/>
              </a:ext>
            </a:extLst>
          </p:cNvPr>
          <p:cNvSpPr txBox="1"/>
          <p:nvPr/>
        </p:nvSpPr>
        <p:spPr>
          <a:xfrm>
            <a:off x="9406451" y="19164867"/>
            <a:ext cx="8525029" cy="6170920"/>
          </a:xfrm>
          <a:prstGeom prst="rect">
            <a:avLst/>
          </a:prstGeom>
          <a:noFill/>
        </p:spPr>
        <p:txBody>
          <a:bodyPr wrap="square">
            <a:spAutoFit/>
            <a:scene3d>
              <a:camera prst="perspectiveRight"/>
              <a:lightRig rig="threePt" dir="t"/>
            </a:scene3d>
          </a:bodyPr>
          <a:lstStyle/>
          <a:p>
            <a:r>
              <a:rPr lang="en-US" sz="6500" dirty="0">
                <a:solidFill>
                  <a:schemeClr val="bg2"/>
                </a:solidFill>
                <a:latin typeface="Bahnschrift SemiBold Condensed" panose="020B0502040204020203" pitchFamily="34" charset="0"/>
              </a:rPr>
              <a:t>There is a unique and profound connection</a:t>
            </a:r>
          </a:p>
          <a:p>
            <a:r>
              <a:rPr lang="en-US" sz="6500" dirty="0">
                <a:solidFill>
                  <a:schemeClr val="bg2"/>
                </a:solidFill>
                <a:latin typeface="Bahnschrift SemiBold Condensed" panose="020B0502040204020203" pitchFamily="34" charset="0"/>
              </a:rPr>
              <a:t>observed between identity and heightened surveillance</a:t>
            </a:r>
          </a:p>
          <a:p>
            <a:endParaRPr lang="en-US" sz="6500" dirty="0">
              <a:solidFill>
                <a:schemeClr val="bg2"/>
              </a:solidFill>
              <a:latin typeface="Bahnschrift SemiBold Condensed" panose="020B0502040204020203" pitchFamily="34" charset="0"/>
            </a:endParaRPr>
          </a:p>
          <a:p>
            <a:endParaRPr lang="en-US" sz="7000" dirty="0">
              <a:solidFill>
                <a:schemeClr val="bg2"/>
              </a:solidFill>
              <a:latin typeface="Bahnschrift SemiBold Condensed" panose="020B0502040204020203" pitchFamily="34" charset="0"/>
            </a:endParaRPr>
          </a:p>
        </p:txBody>
      </p:sp>
      <p:pic>
        <p:nvPicPr>
          <p:cNvPr id="18" name="Picture 17" descr="Tv screen overlay Vectors &amp; Illustrations for Free Download | Freepik">
            <a:extLst>
              <a:ext uri="{FF2B5EF4-FFF2-40B4-BE49-F238E27FC236}">
                <a16:creationId xmlns:a16="http://schemas.microsoft.com/office/drawing/2014/main" id="{0762CF7F-B51B-AEC3-E6A8-0794CF092DB4}"/>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6497981" y="1082414"/>
            <a:ext cx="9271196" cy="8526298"/>
          </a:xfrm>
          <a:prstGeom prst="trapezoid">
            <a:avLst>
              <a:gd name="adj" fmla="val 8926"/>
            </a:avLst>
          </a:prstGeom>
          <a:noFill/>
          <a:extLst>
            <a:ext uri="{909E8E84-426E-40DD-AFC4-6F175D3DCCD1}">
              <a14:hiddenFill xmlns:a14="http://schemas.microsoft.com/office/drawing/2010/main">
                <a:solidFill>
                  <a:srgbClr val="FFFFFF"/>
                </a:solidFill>
              </a14:hiddenFill>
            </a:ext>
          </a:extLst>
        </p:spPr>
      </p:pic>
      <p:sp>
        <p:nvSpPr>
          <p:cNvPr id="2061" name="TextBox 2060">
            <a:extLst>
              <a:ext uri="{FF2B5EF4-FFF2-40B4-BE49-F238E27FC236}">
                <a16:creationId xmlns:a16="http://schemas.microsoft.com/office/drawing/2014/main" id="{E3BB05D5-4ABF-5406-D1BC-0700B85A08E2}"/>
              </a:ext>
            </a:extLst>
          </p:cNvPr>
          <p:cNvSpPr txBox="1"/>
          <p:nvPr/>
        </p:nvSpPr>
        <p:spPr>
          <a:xfrm>
            <a:off x="36960251" y="1619909"/>
            <a:ext cx="7609559" cy="4093428"/>
          </a:xfrm>
          <a:prstGeom prst="rect">
            <a:avLst/>
          </a:prstGeom>
          <a:noFill/>
        </p:spPr>
        <p:txBody>
          <a:bodyPr wrap="square">
            <a:spAutoFit/>
            <a:scene3d>
              <a:camera prst="perspectiveLeft">
                <a:rot lat="0" lon="900000" rev="0"/>
              </a:camera>
              <a:lightRig rig="threePt" dir="t"/>
            </a:scene3d>
          </a:bodyPr>
          <a:lstStyle/>
          <a:p>
            <a:r>
              <a:rPr lang="en-US" sz="6500" dirty="0">
                <a:solidFill>
                  <a:schemeClr val="bg2"/>
                </a:solidFill>
                <a:latin typeface="Bahnschrift SemiBold Condensed" panose="020B0502040204020203" pitchFamily="34" charset="0"/>
              </a:rPr>
              <a:t>Approximately 325 million possible sets of eyes on you while logged into the digital world.</a:t>
            </a:r>
          </a:p>
        </p:txBody>
      </p:sp>
      <p:pic>
        <p:nvPicPr>
          <p:cNvPr id="24" name="Picture 23" descr="Tv screen overlay Vectors &amp; Illustrations for Free Download | Freepik">
            <a:extLst>
              <a:ext uri="{FF2B5EF4-FFF2-40B4-BE49-F238E27FC236}">
                <a16:creationId xmlns:a16="http://schemas.microsoft.com/office/drawing/2014/main" id="{E6649AC9-7EEB-3B62-6C82-9FB68EDCA5AD}"/>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6119376" y="18492256"/>
            <a:ext cx="10200135" cy="8354570"/>
          </a:xfrm>
          <a:prstGeom prst="trapezoid">
            <a:avLst>
              <a:gd name="adj" fmla="val 13399"/>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8157A5A-1175-E9B4-D1BC-AD92D7B4FD8C}"/>
              </a:ext>
            </a:extLst>
          </p:cNvPr>
          <p:cNvSpPr txBox="1"/>
          <p:nvPr/>
        </p:nvSpPr>
        <p:spPr>
          <a:xfrm>
            <a:off x="37268846" y="18915830"/>
            <a:ext cx="7708481" cy="2092881"/>
          </a:xfrm>
          <a:prstGeom prst="rect">
            <a:avLst/>
          </a:prstGeom>
          <a:noFill/>
        </p:spPr>
        <p:txBody>
          <a:bodyPr wrap="square">
            <a:spAutoFit/>
            <a:scene3d>
              <a:camera prst="perspectiveLeft"/>
              <a:lightRig rig="threePt" dir="t"/>
            </a:scene3d>
          </a:bodyPr>
          <a:lstStyle/>
          <a:p>
            <a:r>
              <a:rPr lang="en-US" sz="6500" dirty="0">
                <a:solidFill>
                  <a:schemeClr val="bg2"/>
                </a:solidFill>
                <a:latin typeface="Bahnschrift SemiBold Condensed" panose="020B0502040204020203" pitchFamily="34" charset="0"/>
              </a:rPr>
              <a:t>How long do we need to hear the warnings?</a:t>
            </a:r>
          </a:p>
        </p:txBody>
      </p:sp>
      <p:pic>
        <p:nvPicPr>
          <p:cNvPr id="25" name="Picture 24" descr="Tv screen overlay Vectors &amp; Illustrations for Free Download | Freepik">
            <a:extLst>
              <a:ext uri="{FF2B5EF4-FFF2-40B4-BE49-F238E27FC236}">
                <a16:creationId xmlns:a16="http://schemas.microsoft.com/office/drawing/2014/main" id="{E8AD595E-F2B1-5981-7DAB-E248EE5BDCF9}"/>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17958990" y="1161714"/>
            <a:ext cx="8029350" cy="8823822"/>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2173FD99-E69E-6C54-6E0B-E536DDB48DD8}"/>
              </a:ext>
            </a:extLst>
          </p:cNvPr>
          <p:cNvSpPr txBox="1"/>
          <p:nvPr/>
        </p:nvSpPr>
        <p:spPr>
          <a:xfrm>
            <a:off x="17698670" y="1757492"/>
            <a:ext cx="7643357" cy="7094250"/>
          </a:xfrm>
          <a:prstGeom prst="rect">
            <a:avLst/>
          </a:prstGeom>
          <a:noFill/>
        </p:spPr>
        <p:txBody>
          <a:bodyPr wrap="square">
            <a:spAutoFit/>
          </a:bodyPr>
          <a:lstStyle/>
          <a:p>
            <a:r>
              <a:rPr lang="en-US" sz="6500" dirty="0">
                <a:solidFill>
                  <a:schemeClr val="bg2"/>
                </a:solidFill>
                <a:latin typeface="Bahnschrift SemiBold Condensed" panose="020B0502040204020203" pitchFamily="34" charset="0"/>
              </a:rPr>
              <a:t>97% of people in America have a phone. </a:t>
            </a:r>
          </a:p>
          <a:p>
            <a:endParaRPr lang="en-US" sz="6500" dirty="0">
              <a:solidFill>
                <a:schemeClr val="bg2"/>
              </a:solidFill>
              <a:latin typeface="Bahnschrift SemiBold Condensed" panose="020B0502040204020203" pitchFamily="34" charset="0"/>
            </a:endParaRPr>
          </a:p>
          <a:p>
            <a:endParaRPr lang="en-US" sz="6500" dirty="0">
              <a:solidFill>
                <a:schemeClr val="bg2"/>
              </a:solidFill>
              <a:latin typeface="Bahnschrift SemiBold Condensed" panose="020B0502040204020203" pitchFamily="34" charset="0"/>
            </a:endParaRPr>
          </a:p>
          <a:p>
            <a:r>
              <a:rPr lang="en-US" sz="6500" dirty="0">
                <a:solidFill>
                  <a:schemeClr val="bg2"/>
                </a:solidFill>
                <a:latin typeface="Bahnschrift SemiBold Condensed" panose="020B0502040204020203" pitchFamily="34" charset="0"/>
              </a:rPr>
              <a:t>93% of Gen Z have/use social media in their everyday</a:t>
            </a:r>
          </a:p>
        </p:txBody>
      </p:sp>
      <p:pic>
        <p:nvPicPr>
          <p:cNvPr id="19" name="Picture 4">
            <a:extLst>
              <a:ext uri="{FF2B5EF4-FFF2-40B4-BE49-F238E27FC236}">
                <a16:creationId xmlns:a16="http://schemas.microsoft.com/office/drawing/2014/main" id="{ED24B338-2A45-95E6-90A2-C0532291C7C6}"/>
              </a:ext>
            </a:extLst>
          </p:cNvPr>
          <p:cNvPicPr>
            <a:picLocks noChangeAspect="1" noChangeArrowheads="1"/>
          </p:cNvPicPr>
          <p:nvPr/>
        </p:nvPicPr>
        <p:blipFill rotWithShape="1">
          <a:blip r:embed="rId31">
            <a:extLst>
              <a:ext uri="{BEBA8EAE-BF5A-486C-A8C5-ECC9F3942E4B}">
                <a14:imgProps xmlns:a14="http://schemas.microsoft.com/office/drawing/2010/main">
                  <a14:imgLayer r:embed="rId32">
                    <a14:imgEffect>
                      <a14:saturation sat="33000"/>
                    </a14:imgEffect>
                  </a14:imgLayer>
                </a14:imgProps>
              </a:ext>
              <a:ext uri="{28A0092B-C50C-407E-A947-70E740481C1C}">
                <a14:useLocalDpi xmlns:a14="http://schemas.microsoft.com/office/drawing/2010/main" val="0"/>
              </a:ext>
            </a:extLst>
          </a:blip>
          <a:srcRect l="4738" t="19909" r="16715" b="35604"/>
          <a:stretch/>
        </p:blipFill>
        <p:spPr bwMode="auto">
          <a:xfrm>
            <a:off x="17635968" y="1684537"/>
            <a:ext cx="8691767" cy="79166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Tv screen overlay Vectors &amp; Illustrations for Free Download | Freepik">
            <a:extLst>
              <a:ext uri="{FF2B5EF4-FFF2-40B4-BE49-F238E27FC236}">
                <a16:creationId xmlns:a16="http://schemas.microsoft.com/office/drawing/2014/main" id="{C7AB335E-169C-95C7-E1EA-D898FE5B0296}"/>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7638510" y="1119454"/>
            <a:ext cx="8029350" cy="8823822"/>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Box 2052">
            <a:extLst>
              <a:ext uri="{FF2B5EF4-FFF2-40B4-BE49-F238E27FC236}">
                <a16:creationId xmlns:a16="http://schemas.microsoft.com/office/drawing/2014/main" id="{524CCC17-4B8A-2C7B-C12E-C07ED0DEAEF7}"/>
              </a:ext>
            </a:extLst>
          </p:cNvPr>
          <p:cNvSpPr txBox="1"/>
          <p:nvPr/>
        </p:nvSpPr>
        <p:spPr>
          <a:xfrm>
            <a:off x="27714519" y="1641627"/>
            <a:ext cx="7971811" cy="2793072"/>
          </a:xfrm>
          <a:prstGeom prst="rect">
            <a:avLst/>
          </a:prstGeom>
          <a:noFill/>
        </p:spPr>
        <p:txBody>
          <a:bodyPr wrap="square">
            <a:spAutoFit/>
          </a:bodyPr>
          <a:lstStyle/>
          <a:p>
            <a:pPr marR="0" lvl="0" algn="l" defTabSz="3429000" rtl="0" eaLnBrk="1" fontAlgn="auto" latinLnBrk="0" hangingPunct="1">
              <a:lnSpc>
                <a:spcPct val="90000"/>
              </a:lnSpc>
              <a:spcBef>
                <a:spcPts val="3750"/>
              </a:spcBef>
              <a:spcAft>
                <a:spcPts val="0"/>
              </a:spcAft>
              <a:buClrTx/>
              <a:buSzTx/>
              <a:tabLst/>
              <a:defRPr/>
            </a:pPr>
            <a:r>
              <a:rPr lang="en-US" sz="6500" dirty="0">
                <a:solidFill>
                  <a:schemeClr val="bg2"/>
                </a:solidFill>
                <a:latin typeface="Bahnschrift SemiBold Condensed" panose="020B0502040204020203" pitchFamily="34" charset="0"/>
              </a:rPr>
              <a:t>51 million homes have video surveillance systems in the USA.</a:t>
            </a:r>
          </a:p>
        </p:txBody>
      </p:sp>
      <p:sp>
        <p:nvSpPr>
          <p:cNvPr id="2056" name="TextBox 2055">
            <a:extLst>
              <a:ext uri="{FF2B5EF4-FFF2-40B4-BE49-F238E27FC236}">
                <a16:creationId xmlns:a16="http://schemas.microsoft.com/office/drawing/2014/main" id="{923BD1B2-886B-CE48-410D-25D0CB02D708}"/>
              </a:ext>
            </a:extLst>
          </p:cNvPr>
          <p:cNvSpPr txBox="1"/>
          <p:nvPr/>
        </p:nvSpPr>
        <p:spPr>
          <a:xfrm>
            <a:off x="27789933" y="4968610"/>
            <a:ext cx="7896398" cy="3093154"/>
          </a:xfrm>
          <a:prstGeom prst="rect">
            <a:avLst/>
          </a:prstGeom>
          <a:noFill/>
        </p:spPr>
        <p:txBody>
          <a:bodyPr wrap="square">
            <a:spAutoFit/>
          </a:bodyPr>
          <a:lstStyle/>
          <a:p>
            <a:r>
              <a:rPr lang="en-US" sz="6500" b="0" i="0" dirty="0">
                <a:solidFill>
                  <a:schemeClr val="bg2"/>
                </a:solidFill>
                <a:effectLst/>
                <a:latin typeface="Bahnschrift SemiBold Condensed" panose="020B0502040204020203" pitchFamily="34" charset="0"/>
              </a:rPr>
              <a:t>80% of people have location sharing activated on their phones.</a:t>
            </a:r>
            <a:endParaRPr lang="en-US" sz="6500" dirty="0">
              <a:solidFill>
                <a:schemeClr val="bg2"/>
              </a:solidFill>
              <a:latin typeface="Bahnschrift SemiBold Condensed" panose="020B0502040204020203" pitchFamily="34" charset="0"/>
            </a:endParaRPr>
          </a:p>
        </p:txBody>
      </p:sp>
      <p:pic>
        <p:nvPicPr>
          <p:cNvPr id="2050" name="Picture 2">
            <a:extLst>
              <a:ext uri="{FF2B5EF4-FFF2-40B4-BE49-F238E27FC236}">
                <a16:creationId xmlns:a16="http://schemas.microsoft.com/office/drawing/2014/main" id="{4FA328A8-697B-C541-CFB7-202D8B38D1F2}"/>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saturation sat="33000"/>
                    </a14:imgEffect>
                  </a14:imgLayer>
                </a14:imgProps>
              </a:ext>
              <a:ext uri="{28A0092B-C50C-407E-A947-70E740481C1C}">
                <a14:useLocalDpi xmlns:a14="http://schemas.microsoft.com/office/drawing/2010/main" val="0"/>
              </a:ext>
            </a:extLst>
          </a:blip>
          <a:srcRect l="15360" t="3575" r="5149" b="-3575"/>
          <a:stretch/>
        </p:blipFill>
        <p:spPr bwMode="auto">
          <a:xfrm>
            <a:off x="27270825" y="1531305"/>
            <a:ext cx="8772733" cy="81834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v screen overlay Vectors &amp; Illustrations for Free Download | Freepik">
            <a:extLst>
              <a:ext uri="{FF2B5EF4-FFF2-40B4-BE49-F238E27FC236}">
                <a16:creationId xmlns:a16="http://schemas.microsoft.com/office/drawing/2014/main" id="{4418BF09-9C3A-D7BD-81D1-1E80427472BC}"/>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18097244" y="18686772"/>
            <a:ext cx="8029350" cy="82136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BEA2E1-D6BA-945C-7B0F-FE46549A6525}"/>
              </a:ext>
            </a:extLst>
          </p:cNvPr>
          <p:cNvSpPr txBox="1"/>
          <p:nvPr/>
        </p:nvSpPr>
        <p:spPr>
          <a:xfrm>
            <a:off x="18210232" y="18747069"/>
            <a:ext cx="8525029" cy="9171742"/>
          </a:xfrm>
          <a:prstGeom prst="rect">
            <a:avLst/>
          </a:prstGeom>
          <a:noFill/>
        </p:spPr>
        <p:txBody>
          <a:bodyPr wrap="square">
            <a:spAutoFit/>
          </a:bodyPr>
          <a:lstStyle/>
          <a:p>
            <a:r>
              <a:rPr lang="en-US" sz="6500" dirty="0">
                <a:solidFill>
                  <a:schemeClr val="bg2"/>
                </a:solidFill>
                <a:latin typeface="Bahnschrift SemiBold Condensed" panose="020B0502040204020203" pitchFamily="34" charset="0"/>
              </a:rPr>
              <a:t>Dystopian Narratives: </a:t>
            </a:r>
          </a:p>
          <a:p>
            <a:r>
              <a:rPr lang="en-US" sz="6500" dirty="0">
                <a:solidFill>
                  <a:schemeClr val="bg2"/>
                </a:solidFill>
                <a:latin typeface="Bahnschrift SemiBold Condensed" panose="020B0502040204020203" pitchFamily="34" charset="0"/>
              </a:rPr>
              <a:t>Display many aspects of how heightened surveillance has a profound effect on the perception of individualism especially among younger generations</a:t>
            </a:r>
          </a:p>
          <a:p>
            <a:endParaRPr lang="en-US" sz="6500" dirty="0">
              <a:solidFill>
                <a:schemeClr val="bg2"/>
              </a:solidFill>
              <a:latin typeface="Bahnschrift SemiBold Condensed" panose="020B0502040204020203" pitchFamily="34" charset="0"/>
            </a:endParaRPr>
          </a:p>
          <a:p>
            <a:endParaRPr lang="en-US" sz="7000" dirty="0">
              <a:solidFill>
                <a:schemeClr val="bg2"/>
              </a:solidFill>
              <a:latin typeface="Bahnschrift SemiBold Condensed" panose="020B0502040204020203" pitchFamily="34" charset="0"/>
            </a:endParaRPr>
          </a:p>
        </p:txBody>
      </p:sp>
      <p:pic>
        <p:nvPicPr>
          <p:cNvPr id="23" name="Picture 10">
            <a:extLst>
              <a:ext uri="{FF2B5EF4-FFF2-40B4-BE49-F238E27FC236}">
                <a16:creationId xmlns:a16="http://schemas.microsoft.com/office/drawing/2014/main" id="{D1CF8812-7A07-615C-800A-792F5BBE70EB}"/>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colorTemperature colorTemp="5300"/>
                    </a14:imgEffect>
                  </a14:imgLayer>
                </a14:imgProps>
              </a:ext>
              <a:ext uri="{28A0092B-C50C-407E-A947-70E740481C1C}">
                <a14:useLocalDpi xmlns:a14="http://schemas.microsoft.com/office/drawing/2010/main" val="0"/>
              </a:ext>
            </a:extLst>
          </a:blip>
          <a:srcRect l="6010" r="9021"/>
          <a:stretch/>
        </p:blipFill>
        <p:spPr bwMode="auto">
          <a:xfrm>
            <a:off x="17906371" y="18831859"/>
            <a:ext cx="8473137" cy="78356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Tv screen overlay Vectors &amp; Illustrations for Free Download | Freepik">
            <a:extLst>
              <a:ext uri="{FF2B5EF4-FFF2-40B4-BE49-F238E27FC236}">
                <a16:creationId xmlns:a16="http://schemas.microsoft.com/office/drawing/2014/main" id="{FA32EF04-7C2F-F6C0-A2F2-7EE32DD35F4D}"/>
              </a:ext>
            </a:extLst>
          </p:cNvPr>
          <p:cNvPicPr>
            <a:picLocks noChangeAspect="1" noChangeArrowheads="1"/>
          </p:cNvPicPr>
          <p:nvPr/>
        </p:nvPicPr>
        <p:blipFill>
          <a:blip r:embed="rId29">
            <a:alphaModFix amt="26000"/>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7569445" y="18717280"/>
            <a:ext cx="7931094" cy="82168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9E42AF-4F50-8C75-0DEA-43B7C4780FAA}"/>
              </a:ext>
            </a:extLst>
          </p:cNvPr>
          <p:cNvSpPr txBox="1"/>
          <p:nvPr/>
        </p:nvSpPr>
        <p:spPr>
          <a:xfrm>
            <a:off x="27752798" y="18933258"/>
            <a:ext cx="8264813" cy="4093428"/>
          </a:xfrm>
          <a:prstGeom prst="rect">
            <a:avLst/>
          </a:prstGeom>
          <a:noFill/>
        </p:spPr>
        <p:txBody>
          <a:bodyPr wrap="square">
            <a:spAutoFit/>
          </a:bodyPr>
          <a:lstStyle/>
          <a:p>
            <a:r>
              <a:rPr lang="en-US" sz="6500" dirty="0">
                <a:solidFill>
                  <a:schemeClr val="bg2"/>
                </a:solidFill>
                <a:latin typeface="Bahnschrift SemiBold Condensed" panose="020B0502040204020203" pitchFamily="34" charset="0"/>
              </a:rPr>
              <a:t>Narratives:  Brave New World, Doctor Who, Hunger Games, Black Mirror’s Nosedive, Nope, and Barbie</a:t>
            </a:r>
          </a:p>
        </p:txBody>
      </p:sp>
      <p:pic>
        <p:nvPicPr>
          <p:cNvPr id="27" name="Picture 18">
            <a:extLst>
              <a:ext uri="{FF2B5EF4-FFF2-40B4-BE49-F238E27FC236}">
                <a16:creationId xmlns:a16="http://schemas.microsoft.com/office/drawing/2014/main" id="{396368C3-7F6A-2A70-663F-F9CAFAF1C4F5}"/>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artisticGlowDiffused/>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7541574" y="18915830"/>
            <a:ext cx="8102606" cy="776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77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p:bldP spid="2071" grpId="0"/>
      <p:bldP spid="17" grpId="0"/>
      <p:bldP spid="2061" grpId="0"/>
      <p:bldP spid="16" grpId="0"/>
      <p:bldP spid="7"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7"/>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8">
              <a:duotone>
                <a:prstClr val="black"/>
                <a:schemeClr val="accent3">
                  <a:tint val="45000"/>
                  <a:satMod val="400000"/>
                </a:schemeClr>
              </a:duotone>
              <a:extLst>
                <a:ext uri="{BEBA8EAE-BF5A-486C-A8C5-ECC9F3942E4B}">
                  <a14:imgProps xmlns:a14="http://schemas.microsoft.com/office/drawing/2010/main">
                    <a14:imgLayer r:embed="rId19">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0">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3">
            <a:alphaModFix amt="56000"/>
            <a:extLst>
              <a:ext uri="{BEBA8EAE-BF5A-486C-A8C5-ECC9F3942E4B}">
                <a14:imgProps xmlns:a14="http://schemas.microsoft.com/office/drawing/2010/main">
                  <a14:imgLayer r:embed="rId24">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5">
            <a:extLst>
              <a:ext uri="{BEBA8EAE-BF5A-486C-A8C5-ECC9F3942E4B}">
                <a14:imgProps xmlns:a14="http://schemas.microsoft.com/office/drawing/2010/main">
                  <a14:imgLayer r:embed="rId26">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7"/>
          <a:stretch>
            <a:fillRect/>
          </a:stretch>
        </p:blipFill>
        <p:spPr>
          <a:xfrm rot="20843927">
            <a:off x="33652969" y="15274996"/>
            <a:ext cx="9259305" cy="12717372"/>
          </a:xfrm>
          <a:prstGeom prst="rect">
            <a:avLst/>
          </a:prstGeom>
        </p:spPr>
      </p:pic>
      <p:pic>
        <p:nvPicPr>
          <p:cNvPr id="7" name="Picture 6">
            <a:extLst>
              <a:ext uri="{FF2B5EF4-FFF2-40B4-BE49-F238E27FC236}">
                <a16:creationId xmlns:a16="http://schemas.microsoft.com/office/drawing/2014/main" id="{F3C5873B-E225-8620-19E0-E90E8E4DD799}"/>
              </a:ext>
            </a:extLst>
          </p:cNvPr>
          <p:cNvPicPr>
            <a:picLocks noChangeAspect="1"/>
          </p:cNvPicPr>
          <p:nvPr/>
        </p:nvPicPr>
        <p:blipFill>
          <a:blip r:embed="rId28"/>
          <a:stretch>
            <a:fillRect/>
          </a:stretch>
        </p:blipFill>
        <p:spPr>
          <a:xfrm rot="1330259">
            <a:off x="10829341" y="17028471"/>
            <a:ext cx="10005051" cy="12430753"/>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29">
            <a:alphaModFix amt="46000"/>
          </a:blip>
          <a:srcRect l="25649" t="23282" b="22314"/>
          <a:stretch/>
        </p:blipFill>
        <p:spPr>
          <a:xfrm rot="672734">
            <a:off x="7803722" y="14244722"/>
            <a:ext cx="7270826" cy="11042597"/>
          </a:xfrm>
          <a:prstGeom prst="rect">
            <a:avLst/>
          </a:prstGeom>
        </p:spPr>
      </p:pic>
      <p:sp>
        <p:nvSpPr>
          <p:cNvPr id="3" name="Rectangle 2">
            <a:extLst>
              <a:ext uri="{FF2B5EF4-FFF2-40B4-BE49-F238E27FC236}">
                <a16:creationId xmlns:a16="http://schemas.microsoft.com/office/drawing/2014/main" id="{736B3030-6275-A13F-B6D6-C48463360D75}"/>
              </a:ext>
            </a:extLst>
          </p:cNvPr>
          <p:cNvSpPr/>
          <p:nvPr/>
        </p:nvSpPr>
        <p:spPr>
          <a:xfrm>
            <a:off x="8368062" y="-237337"/>
            <a:ext cx="39500757" cy="300957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B15A010B-71E0-DD7C-1A70-70FA6B46E31F}"/>
              </a:ext>
            </a:extLst>
          </p:cNvPr>
          <p:cNvSpPr/>
          <p:nvPr/>
        </p:nvSpPr>
        <p:spPr>
          <a:xfrm rot="5400000">
            <a:off x="17187164" y="4698581"/>
            <a:ext cx="17562943" cy="19029426"/>
          </a:xfrm>
          <a:prstGeom prst="trapezoid">
            <a:avLst>
              <a:gd name="adj" fmla="val 0"/>
            </a:avLst>
          </a:prstGeom>
          <a:solidFill>
            <a:srgbClr val="8B8D8B"/>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49F5A233-53F5-A518-75E9-BBCCB7FD89D1}"/>
              </a:ext>
            </a:extLst>
          </p:cNvPr>
          <p:cNvSpPr/>
          <p:nvPr/>
        </p:nvSpPr>
        <p:spPr>
          <a:xfrm rot="5400000">
            <a:off x="17942998" y="5289419"/>
            <a:ext cx="16051273" cy="17847748"/>
          </a:xfrm>
          <a:prstGeom prst="trapezoid">
            <a:avLst>
              <a:gd name="adj" fmla="val 0"/>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4" descr="Tv screen overlay Vectors &amp; Illustrations for Free Download | Freepik">
            <a:extLst>
              <a:ext uri="{FF2B5EF4-FFF2-40B4-BE49-F238E27FC236}">
                <a16:creationId xmlns:a16="http://schemas.microsoft.com/office/drawing/2014/main" id="{6F196EBA-1251-F6FE-69A4-AEDB7DB36F66}"/>
              </a:ext>
            </a:extLst>
          </p:cNvPr>
          <p:cNvPicPr>
            <a:picLocks noChangeAspect="1" noChangeArrowheads="1"/>
          </p:cNvPicPr>
          <p:nvPr/>
        </p:nvPicPr>
        <p:blipFill>
          <a:blip r:embed="rId30">
            <a:alphaModFix amt="26000"/>
            <a:extLst>
              <a:ext uri="{BEBA8EAE-BF5A-486C-A8C5-ECC9F3942E4B}">
                <a14:imgProps xmlns:a14="http://schemas.microsoft.com/office/drawing/2010/main">
                  <a14:imgLayer r:embed="rId3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18031225" y="5264915"/>
            <a:ext cx="15840520" cy="17847749"/>
          </a:xfrm>
          <a:prstGeom prst="trapezoid">
            <a:avLst>
              <a:gd name="adj" fmla="val 0"/>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F31A116C-C5BC-8705-C404-F1141F46DDA6}"/>
              </a:ext>
            </a:extLst>
          </p:cNvPr>
          <p:cNvSpPr/>
          <p:nvPr/>
        </p:nvSpPr>
        <p:spPr>
          <a:xfrm flipH="1">
            <a:off x="25765434" y="5728542"/>
            <a:ext cx="442656" cy="32312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21" name="Picture 20" descr="A triangle in a black background&#10;&#10;Description automatically generated">
            <a:extLst>
              <a:ext uri="{FF2B5EF4-FFF2-40B4-BE49-F238E27FC236}">
                <a16:creationId xmlns:a16="http://schemas.microsoft.com/office/drawing/2014/main" id="{A068EAFE-1E5E-005E-7B9B-2967ABF4AF29}"/>
              </a:ext>
            </a:extLst>
          </p:cNvPr>
          <p:cNvPicPr>
            <a:picLocks noChangeAspect="1"/>
          </p:cNvPicPr>
          <p:nvPr/>
        </p:nvPicPr>
        <p:blipFill>
          <a:blip r:embed="rId32">
            <a:alphaModFix amt="85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719598" y="24343755"/>
            <a:ext cx="2047722" cy="2080973"/>
          </a:xfrm>
          <a:prstGeom prst="rect">
            <a:avLst/>
          </a:prstGeom>
        </p:spPr>
      </p:pic>
      <p:sp>
        <p:nvSpPr>
          <p:cNvPr id="23" name="TextBox 22">
            <a:extLst>
              <a:ext uri="{FF2B5EF4-FFF2-40B4-BE49-F238E27FC236}">
                <a16:creationId xmlns:a16="http://schemas.microsoft.com/office/drawing/2014/main" id="{955C7B5A-09A8-A0A3-A124-DAB2F44374A0}"/>
              </a:ext>
            </a:extLst>
          </p:cNvPr>
          <p:cNvSpPr txBox="1"/>
          <p:nvPr/>
        </p:nvSpPr>
        <p:spPr>
          <a:xfrm>
            <a:off x="4258187" y="25308391"/>
            <a:ext cx="3531948"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hunger games</a:t>
            </a:r>
          </a:p>
        </p:txBody>
      </p:sp>
      <p:cxnSp>
        <p:nvCxnSpPr>
          <p:cNvPr id="24" name="Straight Connector 23">
            <a:extLst>
              <a:ext uri="{FF2B5EF4-FFF2-40B4-BE49-F238E27FC236}">
                <a16:creationId xmlns:a16="http://schemas.microsoft.com/office/drawing/2014/main" id="{AC12D18B-AB6D-8446-761B-88838C090E55}"/>
              </a:ext>
            </a:extLst>
          </p:cNvPr>
          <p:cNvCxnSpPr>
            <a:cxnSpLocks/>
          </p:cNvCxnSpPr>
          <p:nvPr/>
        </p:nvCxnSpPr>
        <p:spPr>
          <a:xfrm>
            <a:off x="4076967" y="26532430"/>
            <a:ext cx="295915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4D3E18-6D2E-AAA9-3908-A16827179B29}"/>
              </a:ext>
            </a:extLst>
          </p:cNvPr>
          <p:cNvSpPr txBox="1"/>
          <p:nvPr/>
        </p:nvSpPr>
        <p:spPr>
          <a:xfrm>
            <a:off x="13366301" y="1206722"/>
            <a:ext cx="23717250" cy="1323439"/>
          </a:xfrm>
          <a:prstGeom prst="rect">
            <a:avLst/>
          </a:prstGeom>
          <a:noFill/>
        </p:spPr>
        <p:txBody>
          <a:bodyPr wrap="square">
            <a:spAutoFit/>
          </a:bodyPr>
          <a:lstStyle/>
          <a:p>
            <a:pPr algn="ctr"/>
            <a:r>
              <a:rPr lang="en-US" sz="8000" dirty="0">
                <a:solidFill>
                  <a:schemeClr val="bg2"/>
                </a:solidFill>
                <a:latin typeface="Alpenkreuzer" panose="02000500000000000000" pitchFamily="2" charset="0"/>
                <a:ea typeface="+mn-ea"/>
                <a:cs typeface="+mn-cs"/>
              </a:rPr>
              <a:t>THE HUNGER GAMES </a:t>
            </a:r>
          </a:p>
        </p:txBody>
      </p:sp>
      <p:sp>
        <p:nvSpPr>
          <p:cNvPr id="26" name="TextBox 25">
            <a:extLst>
              <a:ext uri="{FF2B5EF4-FFF2-40B4-BE49-F238E27FC236}">
                <a16:creationId xmlns:a16="http://schemas.microsoft.com/office/drawing/2014/main" id="{EC0BEFEE-0A00-BC1D-403D-95E2BC4BFED4}"/>
              </a:ext>
            </a:extLst>
          </p:cNvPr>
          <p:cNvSpPr txBox="1"/>
          <p:nvPr/>
        </p:nvSpPr>
        <p:spPr>
          <a:xfrm>
            <a:off x="15849817" y="2984118"/>
            <a:ext cx="19512139" cy="2400657"/>
          </a:xfrm>
          <a:prstGeom prst="rect">
            <a:avLst/>
          </a:prstGeom>
          <a:noFill/>
        </p:spPr>
        <p:txBody>
          <a:bodyPr wrap="square">
            <a:spAutoFit/>
          </a:bodyPr>
          <a:lstStyle/>
          <a:p>
            <a:pPr algn="ctr"/>
            <a:r>
              <a:rPr lang="en-US" sz="5000" dirty="0">
                <a:solidFill>
                  <a:schemeClr val="bg2"/>
                </a:solidFill>
                <a:latin typeface="Alpenkreuzer" panose="02000500000000000000" pitchFamily="2" charset="0"/>
              </a:rPr>
              <a:t>Exploitation through surveillance to prove individual existence </a:t>
            </a:r>
          </a:p>
          <a:p>
            <a:pPr algn="ctr"/>
            <a:endParaRPr lang="en-US" sz="5000" dirty="0">
              <a:solidFill>
                <a:schemeClr val="bg2"/>
              </a:solidFill>
              <a:latin typeface="Alpenkreuzer" panose="02000500000000000000" pitchFamily="2" charset="0"/>
              <a:ea typeface="+mn-ea"/>
              <a:cs typeface="+mn-cs"/>
            </a:endParaRPr>
          </a:p>
        </p:txBody>
      </p:sp>
      <p:sp>
        <p:nvSpPr>
          <p:cNvPr id="30" name="TextBox 29">
            <a:extLst>
              <a:ext uri="{FF2B5EF4-FFF2-40B4-BE49-F238E27FC236}">
                <a16:creationId xmlns:a16="http://schemas.microsoft.com/office/drawing/2014/main" id="{26D35A15-91DE-5D5F-EF61-D0C1D4B75264}"/>
              </a:ext>
            </a:extLst>
          </p:cNvPr>
          <p:cNvSpPr txBox="1"/>
          <p:nvPr/>
        </p:nvSpPr>
        <p:spPr>
          <a:xfrm>
            <a:off x="16510440" y="7084611"/>
            <a:ext cx="19512139" cy="1938992"/>
          </a:xfrm>
          <a:prstGeom prst="rect">
            <a:avLst/>
          </a:prstGeom>
          <a:noFill/>
        </p:spPr>
        <p:txBody>
          <a:bodyPr wrap="square">
            <a:spAutoFit/>
          </a:bodyPr>
          <a:lstStyle/>
          <a:p>
            <a:pPr algn="ctr"/>
            <a:r>
              <a:rPr lang="en-US" sz="6000" dirty="0">
                <a:solidFill>
                  <a:schemeClr val="bg2"/>
                </a:solidFill>
                <a:latin typeface="Alpenkreuzer" panose="02000500000000000000" pitchFamily="2" charset="0"/>
              </a:rPr>
              <a:t>Influence</a:t>
            </a:r>
          </a:p>
          <a:p>
            <a:pPr algn="ctr"/>
            <a:endParaRPr lang="en-US" sz="6000" dirty="0">
              <a:solidFill>
                <a:schemeClr val="bg2"/>
              </a:solidFill>
              <a:latin typeface="Alpenkreuzer" panose="02000500000000000000" pitchFamily="2" charset="0"/>
            </a:endParaRPr>
          </a:p>
        </p:txBody>
      </p:sp>
      <p:cxnSp>
        <p:nvCxnSpPr>
          <p:cNvPr id="31" name="Straight Connector 30">
            <a:extLst>
              <a:ext uri="{FF2B5EF4-FFF2-40B4-BE49-F238E27FC236}">
                <a16:creationId xmlns:a16="http://schemas.microsoft.com/office/drawing/2014/main" id="{9945354A-88FC-BA4E-3A10-946BC7A33D29}"/>
              </a:ext>
            </a:extLst>
          </p:cNvPr>
          <p:cNvCxnSpPr>
            <a:cxnSpLocks/>
          </p:cNvCxnSpPr>
          <p:nvPr/>
        </p:nvCxnSpPr>
        <p:spPr>
          <a:xfrm flipV="1">
            <a:off x="17882431" y="8267021"/>
            <a:ext cx="16026914" cy="28571"/>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5" name="Content Placeholder 6">
            <a:extLst>
              <a:ext uri="{FF2B5EF4-FFF2-40B4-BE49-F238E27FC236}">
                <a16:creationId xmlns:a16="http://schemas.microsoft.com/office/drawing/2014/main" id="{DDA98EAE-CAB0-6D36-DBC1-13277FF58147}"/>
              </a:ext>
            </a:extLst>
          </p:cNvPr>
          <p:cNvSpPr txBox="1">
            <a:spLocks/>
          </p:cNvSpPr>
          <p:nvPr/>
        </p:nvSpPr>
        <p:spPr>
          <a:xfrm>
            <a:off x="18311817" y="8790748"/>
            <a:ext cx="15191107" cy="9164753"/>
          </a:xfrm>
          <a:prstGeom prst="rect">
            <a:avLst/>
          </a:prstGeom>
        </p:spPr>
        <p:txBody>
          <a:bodyPr>
            <a:no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r>
              <a:rPr lang="en-US" sz="6500" dirty="0">
                <a:solidFill>
                  <a:schemeClr val="bg1"/>
                </a:solidFill>
                <a:latin typeface="Bahnschrift SemiBold Condensed" panose="020B0502040204020203" pitchFamily="34" charset="0"/>
              </a:rPr>
              <a:t>The Hunger Games is one of the most influential dystopian narratives among Generation Z.</a:t>
            </a:r>
          </a:p>
          <a:p>
            <a:pPr marL="0" indent="0" algn="ctr">
              <a:buNone/>
            </a:pPr>
            <a:endParaRPr lang="en-US" sz="6500" dirty="0">
              <a:solidFill>
                <a:schemeClr val="bg1"/>
              </a:solidFill>
              <a:latin typeface="Bahnschrift SemiBold Condensed" panose="020B0502040204020203" pitchFamily="34" charset="0"/>
            </a:endParaRPr>
          </a:p>
          <a:p>
            <a:pPr algn="ctr"/>
            <a:r>
              <a:rPr lang="en-US" sz="6500" dirty="0">
                <a:solidFill>
                  <a:schemeClr val="bg1"/>
                </a:solidFill>
                <a:latin typeface="Bahnschrift SemiBold Condensed" panose="020B0502040204020203" pitchFamily="34" charset="0"/>
              </a:rPr>
              <a:t>Generation Z views the Hunger Games franchise as commentary and is aware of the implications of the heightened surveillance within the film </a:t>
            </a:r>
          </a:p>
          <a:p>
            <a:pPr marL="0" indent="0" algn="ctr">
              <a:buNone/>
            </a:pPr>
            <a:endParaRPr lang="en-US" sz="6500" dirty="0">
              <a:solidFill>
                <a:schemeClr val="bg1"/>
              </a:solidFill>
              <a:latin typeface="Bahnschrift SemiBold Condensed" panose="020B0502040204020203" pitchFamily="34" charset="0"/>
            </a:endParaRPr>
          </a:p>
          <a:p>
            <a:pPr algn="ctr"/>
            <a:r>
              <a:rPr lang="en-US" sz="6500" dirty="0">
                <a:solidFill>
                  <a:schemeClr val="bg1"/>
                </a:solidFill>
                <a:latin typeface="Bahnschrift SemiBold Condensed" panose="020B0502040204020203" pitchFamily="34" charset="0"/>
              </a:rPr>
              <a:t>However, still with this knowledge they continue to unwittingly contribute to the evitable realization of the feature feared within the dystopian narratives they consume.</a:t>
            </a:r>
          </a:p>
        </p:txBody>
      </p:sp>
    </p:spTree>
    <p:extLst>
      <p:ext uri="{BB962C8B-B14F-4D97-AF65-F5344CB8AC3E}">
        <p14:creationId xmlns:p14="http://schemas.microsoft.com/office/powerpoint/2010/main" val="11466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00A4-464A-D7A8-299C-8185ED0ECA4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64C7E93-D702-160D-3E5D-F28AF2EE9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D8B649B-E467-D0EB-C763-3BE078958EF7}"/>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12C05C3-DDCF-11D9-BD3D-EFDAE6F02F5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CCCA3FB9-AA1A-ABB1-9D21-B98C9886395F}"/>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CD058703-7513-0D7E-8D34-398F7141805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72EDC045-FF01-736D-AE3C-3793FCD5DB6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8A109A9-D5F6-C5D5-19BE-40EBB894F2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E0F1B00D-BE0E-2A31-B27E-DAB8AFA92289}"/>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D8F1C1CE-A64A-9154-A049-CFF323D983E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E87FF7DB-B23E-E5D9-0E0E-F2BECAF84037}"/>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48ACDD0D-5BD3-C12D-3C4F-12594CCBB713}"/>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C47E769-4CC4-1E68-34F5-31B646CF75A8}"/>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D793136-7FB6-C41C-244F-3517D29190FD}"/>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6F0EEDFF-8FEF-D107-0780-D7DFA5ED2B2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6834C9D9-9B6D-1C9E-77F2-0C725113EBD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8826C12B-E5F4-C6FA-119F-71A50CEB1DD1}"/>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35B0D18D-35DD-3B05-3D21-8C0F9525E8EB}"/>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A2696-758E-3E94-F2D0-A27C6DCF699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pic>
        <p:nvPicPr>
          <p:cNvPr id="9" name="Picture 8">
            <a:extLst>
              <a:ext uri="{FF2B5EF4-FFF2-40B4-BE49-F238E27FC236}">
                <a16:creationId xmlns:a16="http://schemas.microsoft.com/office/drawing/2014/main" id="{F7E31458-996A-E44C-A187-9BBD9DBF3555}"/>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F9DEDCF5-A460-37B0-1793-40A9791DAB5C}"/>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8CD618E9-6038-70C0-2FA6-F6DF2B9AEBB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12" name="Picture 11">
            <a:extLst>
              <a:ext uri="{FF2B5EF4-FFF2-40B4-BE49-F238E27FC236}">
                <a16:creationId xmlns:a16="http://schemas.microsoft.com/office/drawing/2014/main" id="{852BB6DC-195F-86B8-8C0E-CB2559E66EE5}"/>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79E3D57D-3558-4184-A613-1534819BEAEA}"/>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6D6D914-9D59-3455-B7F7-F613AF77FAE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7C66EE6-BAB6-5A8D-D022-826A1941793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3F0B72D-5DFB-9477-E59D-826F4609D3E9}"/>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2BB00BD6-011C-282A-533A-C2FD887D0DD3}"/>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EAE2737F-A1BB-7C28-9110-068570BCC53A}"/>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A8A8CB41-386A-6224-939F-2DD4FA4F7FFD}"/>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2B47B022-E988-6F76-C00F-B6A72A82FF8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6D2D61FF-81FC-E0DF-83E5-A60092E76C66}"/>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F510C732-41ED-4E45-0ABB-B79AAE876A41}"/>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CA92488-CDE8-E89C-A98F-19883CB2C713}"/>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1B701ADF-B86C-6E83-1CC2-6061302E2019}"/>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C3B7AC44-A843-5B73-CA0A-3F5335834230}"/>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63D17C1-64A4-7F65-EE4A-BF9AB19CEAA5}"/>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8603765C-9E68-6D29-ECF9-CD5502BA1A47}"/>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092D02F4-B29F-CB04-C176-836447FE0615}"/>
              </a:ext>
            </a:extLst>
          </p:cNvPr>
          <p:cNvPicPr>
            <a:picLocks noChangeAspect="1" noChangeArrowheads="1"/>
          </p:cNvPicPr>
          <p:nvPr/>
        </p:nvPicPr>
        <p:blipFill>
          <a:blip r:embed="rId16">
            <a:extLst>
              <a:ext uri="{BEBA8EAE-BF5A-486C-A8C5-ECC9F3942E4B}">
                <a14:imgProps xmlns:a14="http://schemas.microsoft.com/office/drawing/2010/main">
                  <a14:imgLayer r:embed="rId15">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EC68489-1E74-D25B-D980-CB4840048E7A}"/>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24CC37A2-DD89-0829-A1F4-3081AAF1F775}"/>
              </a:ext>
            </a:extLst>
          </p:cNvPr>
          <p:cNvSpPr txBox="1"/>
          <p:nvPr/>
        </p:nvSpPr>
        <p:spPr>
          <a:xfrm>
            <a:off x="4669287" y="20515579"/>
            <a:ext cx="3531948" cy="1323439"/>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BLACK</a:t>
            </a:r>
          </a:p>
          <a:p>
            <a:r>
              <a:rPr lang="en-US" sz="4000" dirty="0">
                <a:solidFill>
                  <a:srgbClr val="404040"/>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D96CCA61-FC70-6BD8-C63C-33645646DAAB}"/>
              </a:ext>
            </a:extLst>
          </p:cNvPr>
          <p:cNvSpPr txBox="1"/>
          <p:nvPr/>
        </p:nvSpPr>
        <p:spPr>
          <a:xfrm>
            <a:off x="750123" y="23095250"/>
            <a:ext cx="3531948"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D032EC4F-DE57-51BA-CFF4-67AA4DC87FFF}"/>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A96DA2EC-6CEF-249B-1351-E3C981B982CA}"/>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bg1"/>
                </a:solidFill>
                <a:latin typeface="Alpenkreuzer" panose="02000500000000000000" pitchFamily="2" charset="0"/>
              </a:rPr>
              <a:t>The </a:t>
            </a:r>
          </a:p>
          <a:p>
            <a:r>
              <a:rPr lang="en-US" sz="4000" dirty="0">
                <a:solidFill>
                  <a:schemeClr val="bg1"/>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47A2C885-E931-0AF9-9173-FC60F85248F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59726927-3512-819A-78F2-E1FD2F9D4E4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F6283069-0C0E-6A0C-EC54-9FFD92F84FC0}"/>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5F98353A-3AE6-B25C-209E-088736AD531C}"/>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29" name="Picture 28">
            <a:extLst>
              <a:ext uri="{FF2B5EF4-FFF2-40B4-BE49-F238E27FC236}">
                <a16:creationId xmlns:a16="http://schemas.microsoft.com/office/drawing/2014/main" id="{3F0843EE-5DA7-5E9A-BEED-A36C5B84C0AC}"/>
              </a:ext>
            </a:extLst>
          </p:cNvPr>
          <p:cNvPicPr>
            <a:picLocks noChangeAspect="1"/>
          </p:cNvPicPr>
          <p:nvPr/>
        </p:nvPicPr>
        <p:blipFill>
          <a:blip r:embed="rId17"/>
          <a:stretch>
            <a:fillRect/>
          </a:stretch>
        </p:blipFill>
        <p:spPr>
          <a:xfrm rot="1398944">
            <a:off x="33248452" y="816818"/>
            <a:ext cx="11913175" cy="13274562"/>
          </a:xfrm>
          <a:prstGeom prst="rect">
            <a:avLst/>
          </a:prstGeom>
        </p:spPr>
      </p:pic>
      <p:grpSp>
        <p:nvGrpSpPr>
          <p:cNvPr id="1080" name="Group 1079">
            <a:extLst>
              <a:ext uri="{FF2B5EF4-FFF2-40B4-BE49-F238E27FC236}">
                <a16:creationId xmlns:a16="http://schemas.microsoft.com/office/drawing/2014/main" id="{20533FE4-58A9-F45B-AD34-76B6EE1D2C0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71949F12-1C2D-F09E-AD9E-A3E54FBCC9AB}"/>
                </a:ext>
              </a:extLst>
            </p:cNvPr>
            <p:cNvPicPr>
              <a:picLocks noChangeAspect="1"/>
            </p:cNvPicPr>
            <p:nvPr/>
          </p:nvPicPr>
          <p:blipFill rotWithShape="1">
            <a:blip r:embed="rId18">
              <a:duotone>
                <a:prstClr val="black"/>
                <a:schemeClr val="accent3">
                  <a:tint val="45000"/>
                  <a:satMod val="400000"/>
                </a:schemeClr>
              </a:duotone>
              <a:extLst>
                <a:ext uri="{BEBA8EAE-BF5A-486C-A8C5-ECC9F3942E4B}">
                  <a14:imgProps xmlns:a14="http://schemas.microsoft.com/office/drawing/2010/main">
                    <a14:imgLayer r:embed="rId19">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BBBD011-6073-132D-9107-3C4D68F1651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27C9ADDE-9188-3A71-8391-74FB70705C0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F0AB8EDA-B2C7-439D-D602-111903A959A3}"/>
                </a:ext>
              </a:extLst>
            </p:cNvPr>
            <p:cNvPicPr>
              <a:picLocks noChangeAspect="1"/>
            </p:cNvPicPr>
            <p:nvPr/>
          </p:nvPicPr>
          <p:blipFill rotWithShape="1">
            <a:blip r:embed="rId20">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4C4B8E-F329-FA8C-C31B-A4F5910A60F7}"/>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59" name="mockingjay lt">
            <a:extLst>
              <a:ext uri="{FF2B5EF4-FFF2-40B4-BE49-F238E27FC236}">
                <a16:creationId xmlns:a16="http://schemas.microsoft.com/office/drawing/2014/main" id="{4FB73D6A-166B-4E6B-527E-AADE2DD83070}"/>
              </a:ext>
            </a:extLst>
          </p:cNvPr>
          <p:cNvPicPr>
            <a:picLocks noChangeAspect="1"/>
          </p:cNvPicPr>
          <p:nvPr/>
        </p:nvPicPr>
        <p:blipFill>
          <a:blip r:embed="rId23">
            <a:alphaModFix amt="56000"/>
            <a:extLst>
              <a:ext uri="{BEBA8EAE-BF5A-486C-A8C5-ECC9F3942E4B}">
                <a14:imgProps xmlns:a14="http://schemas.microsoft.com/office/drawing/2010/main">
                  <a14:imgLayer r:embed="rId24">
                    <a14:imgEffect>
                      <a14:saturation sat="66000"/>
                    </a14:imgEffect>
                  </a14:imgLayer>
                </a14:imgProps>
              </a:ext>
            </a:extLst>
          </a:blip>
          <a:stretch>
            <a:fillRect/>
          </a:stretch>
        </p:blipFill>
        <p:spPr>
          <a:xfrm>
            <a:off x="25888916" y="8295592"/>
            <a:ext cx="10778451" cy="10784583"/>
          </a:xfrm>
          <a:prstGeom prst="rect">
            <a:avLst/>
          </a:prstGeom>
          <a:noFill/>
        </p:spPr>
      </p:pic>
      <p:sp>
        <p:nvSpPr>
          <p:cNvPr id="18" name="TextBox 17">
            <a:extLst>
              <a:ext uri="{FF2B5EF4-FFF2-40B4-BE49-F238E27FC236}">
                <a16:creationId xmlns:a16="http://schemas.microsoft.com/office/drawing/2014/main" id="{29936AE4-D5B3-4D1B-35F0-722FC1450852}"/>
              </a:ext>
            </a:extLst>
          </p:cNvPr>
          <p:cNvSpPr txBox="1"/>
          <p:nvPr/>
        </p:nvSpPr>
        <p:spPr>
          <a:xfrm>
            <a:off x="3507267"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pic>
        <p:nvPicPr>
          <p:cNvPr id="17" name="Picture 16">
            <a:extLst>
              <a:ext uri="{FF2B5EF4-FFF2-40B4-BE49-F238E27FC236}">
                <a16:creationId xmlns:a16="http://schemas.microsoft.com/office/drawing/2014/main" id="{6303770A-26C2-2357-678E-0B7296D2B596}"/>
              </a:ext>
            </a:extLst>
          </p:cNvPr>
          <p:cNvPicPr>
            <a:picLocks noChangeAspect="1"/>
          </p:cNvPicPr>
          <p:nvPr/>
        </p:nvPicPr>
        <p:blipFill>
          <a:blip r:embed="rId25">
            <a:extLst>
              <a:ext uri="{BEBA8EAE-BF5A-486C-A8C5-ECC9F3942E4B}">
                <a14:imgProps xmlns:a14="http://schemas.microsoft.com/office/drawing/2010/main">
                  <a14:imgLayer r:embed="rId26">
                    <a14:imgEffect>
                      <a14:saturation sat="66000"/>
                    </a14:imgEffect>
                  </a14:imgLayer>
                </a14:imgProps>
              </a:ext>
            </a:extLst>
          </a:blip>
          <a:stretch>
            <a:fillRect/>
          </a:stretch>
        </p:blipFill>
        <p:spPr>
          <a:xfrm rot="21132409">
            <a:off x="9719533" y="285066"/>
            <a:ext cx="9659172" cy="12068677"/>
          </a:xfrm>
          <a:prstGeom prst="rect">
            <a:avLst/>
          </a:prstGeom>
        </p:spPr>
      </p:pic>
      <p:sp>
        <p:nvSpPr>
          <p:cNvPr id="16" name="Content Placeholder 2">
            <a:extLst>
              <a:ext uri="{FF2B5EF4-FFF2-40B4-BE49-F238E27FC236}">
                <a16:creationId xmlns:a16="http://schemas.microsoft.com/office/drawing/2014/main" id="{947651E6-D969-B5F9-5662-C26C5A1982F3}"/>
              </a:ext>
            </a:extLst>
          </p:cNvPr>
          <p:cNvSpPr txBox="1">
            <a:spLocks/>
          </p:cNvSpPr>
          <p:nvPr/>
        </p:nvSpPr>
        <p:spPr>
          <a:xfrm>
            <a:off x="25711644" y="9336827"/>
            <a:ext cx="11688269" cy="9022080"/>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endParaRPr lang="en-US" sz="6500" dirty="0">
              <a:latin typeface="Bahnschrift SemiBold Condensed" panose="020B0502040204020203" pitchFamily="34" charset="0"/>
            </a:endParaRPr>
          </a:p>
        </p:txBody>
      </p:sp>
      <p:pic>
        <p:nvPicPr>
          <p:cNvPr id="6" name="Picture 5">
            <a:extLst>
              <a:ext uri="{FF2B5EF4-FFF2-40B4-BE49-F238E27FC236}">
                <a16:creationId xmlns:a16="http://schemas.microsoft.com/office/drawing/2014/main" id="{491AE7D1-F217-26BC-88DB-E8934894C136}"/>
              </a:ext>
            </a:extLst>
          </p:cNvPr>
          <p:cNvPicPr>
            <a:picLocks noChangeAspect="1"/>
          </p:cNvPicPr>
          <p:nvPr/>
        </p:nvPicPr>
        <p:blipFill>
          <a:blip r:embed="rId27"/>
          <a:stretch>
            <a:fillRect/>
          </a:stretch>
        </p:blipFill>
        <p:spPr>
          <a:xfrm rot="20843927">
            <a:off x="33652969" y="15274996"/>
            <a:ext cx="9259305" cy="12717372"/>
          </a:xfrm>
          <a:prstGeom prst="rect">
            <a:avLst/>
          </a:prstGeom>
        </p:spPr>
      </p:pic>
      <p:pic>
        <p:nvPicPr>
          <p:cNvPr id="7" name="Picture 6">
            <a:extLst>
              <a:ext uri="{FF2B5EF4-FFF2-40B4-BE49-F238E27FC236}">
                <a16:creationId xmlns:a16="http://schemas.microsoft.com/office/drawing/2014/main" id="{F3C5873B-E225-8620-19E0-E90E8E4DD799}"/>
              </a:ext>
            </a:extLst>
          </p:cNvPr>
          <p:cNvPicPr>
            <a:picLocks noChangeAspect="1"/>
          </p:cNvPicPr>
          <p:nvPr/>
        </p:nvPicPr>
        <p:blipFill>
          <a:blip r:embed="rId28"/>
          <a:stretch>
            <a:fillRect/>
          </a:stretch>
        </p:blipFill>
        <p:spPr>
          <a:xfrm rot="1330259">
            <a:off x="10829341" y="17028471"/>
            <a:ext cx="10005051" cy="12430753"/>
          </a:xfrm>
          <a:prstGeom prst="rect">
            <a:avLst/>
          </a:prstGeom>
        </p:spPr>
      </p:pic>
      <p:pic>
        <p:nvPicPr>
          <p:cNvPr id="55" name="Picture 54">
            <a:extLst>
              <a:ext uri="{FF2B5EF4-FFF2-40B4-BE49-F238E27FC236}">
                <a16:creationId xmlns:a16="http://schemas.microsoft.com/office/drawing/2014/main" id="{A42366D5-6435-20A2-613B-AB3F92EEC47D}"/>
              </a:ext>
            </a:extLst>
          </p:cNvPr>
          <p:cNvPicPr>
            <a:picLocks noChangeAspect="1"/>
          </p:cNvPicPr>
          <p:nvPr/>
        </p:nvPicPr>
        <p:blipFill rotWithShape="1">
          <a:blip r:embed="rId29">
            <a:alphaModFix amt="46000"/>
          </a:blip>
          <a:srcRect l="25649" t="23282" b="22314"/>
          <a:stretch/>
        </p:blipFill>
        <p:spPr>
          <a:xfrm rot="672734">
            <a:off x="7803722" y="14244722"/>
            <a:ext cx="7270826" cy="11042597"/>
          </a:xfrm>
          <a:prstGeom prst="rect">
            <a:avLst/>
          </a:prstGeom>
        </p:spPr>
      </p:pic>
      <p:sp>
        <p:nvSpPr>
          <p:cNvPr id="20" name="Oval 19">
            <a:extLst>
              <a:ext uri="{FF2B5EF4-FFF2-40B4-BE49-F238E27FC236}">
                <a16:creationId xmlns:a16="http://schemas.microsoft.com/office/drawing/2014/main" id="{F31A116C-C5BC-8705-C404-F1141F46DDA6}"/>
              </a:ext>
            </a:extLst>
          </p:cNvPr>
          <p:cNvSpPr/>
          <p:nvPr/>
        </p:nvSpPr>
        <p:spPr>
          <a:xfrm flipH="1">
            <a:off x="25765434" y="5728542"/>
            <a:ext cx="442656" cy="32312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27" name="Straight Connector 26">
            <a:extLst>
              <a:ext uri="{FF2B5EF4-FFF2-40B4-BE49-F238E27FC236}">
                <a16:creationId xmlns:a16="http://schemas.microsoft.com/office/drawing/2014/main" id="{F6FF3209-6A17-68C6-79FB-C8B24A1DCB27}"/>
              </a:ext>
            </a:extLst>
          </p:cNvPr>
          <p:cNvCxnSpPr>
            <a:cxnSpLocks/>
          </p:cNvCxnSpPr>
          <p:nvPr/>
        </p:nvCxnSpPr>
        <p:spPr>
          <a:xfrm>
            <a:off x="548116" y="28946293"/>
            <a:ext cx="3557671"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3088" name="Picture 3087" descr="A white line in the sky&#10;&#10;Description automatically generated">
            <a:extLst>
              <a:ext uri="{FF2B5EF4-FFF2-40B4-BE49-F238E27FC236}">
                <a16:creationId xmlns:a16="http://schemas.microsoft.com/office/drawing/2014/main" id="{4A030108-D1F7-B9F5-A56C-44E101E696C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90" name="Group 3089">
            <a:extLst>
              <a:ext uri="{FF2B5EF4-FFF2-40B4-BE49-F238E27FC236}">
                <a16:creationId xmlns:a16="http://schemas.microsoft.com/office/drawing/2014/main" id="{EFA3EC4B-4999-EE3F-E99D-03591E8ED5BB}"/>
              </a:ext>
            </a:extLst>
          </p:cNvPr>
          <p:cNvGrpSpPr>
            <a:grpSpLocks/>
          </p:cNvGrpSpPr>
          <p:nvPr/>
        </p:nvGrpSpPr>
        <p:grpSpPr>
          <a:xfrm rot="21352396">
            <a:off x="20885827" y="21082863"/>
            <a:ext cx="11191926" cy="7667246"/>
            <a:chOff x="6139543" y="8621486"/>
            <a:chExt cx="16285025" cy="10972799"/>
          </a:xfrm>
        </p:grpSpPr>
        <p:pic>
          <p:nvPicPr>
            <p:cNvPr id="3093" name="Picture 2">
              <a:extLst>
                <a:ext uri="{FF2B5EF4-FFF2-40B4-BE49-F238E27FC236}">
                  <a16:creationId xmlns:a16="http://schemas.microsoft.com/office/drawing/2014/main" id="{176715CC-38C3-A48A-964F-45982EA8696E}"/>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4" name="Rectangle 3093">
              <a:extLst>
                <a:ext uri="{FF2B5EF4-FFF2-40B4-BE49-F238E27FC236}">
                  <a16:creationId xmlns:a16="http://schemas.microsoft.com/office/drawing/2014/main" id="{F3EF0134-F4C2-D2FC-7534-38592FECA1D0}"/>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5" name="Picture 3094" descr="A white line in the sky&#10;&#10;Description automatically generated">
            <a:extLst>
              <a:ext uri="{FF2B5EF4-FFF2-40B4-BE49-F238E27FC236}">
                <a16:creationId xmlns:a16="http://schemas.microsoft.com/office/drawing/2014/main" id="{8B1C9646-A602-A5B6-F17D-65DBA211A4F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3097" name="Picture 3096">
            <a:extLst>
              <a:ext uri="{FF2B5EF4-FFF2-40B4-BE49-F238E27FC236}">
                <a16:creationId xmlns:a16="http://schemas.microsoft.com/office/drawing/2014/main" id="{2A067CB0-6E2E-042C-9D51-F614143EB285}"/>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3098" name="Trapezoid 3097">
            <a:extLst>
              <a:ext uri="{FF2B5EF4-FFF2-40B4-BE49-F238E27FC236}">
                <a16:creationId xmlns:a16="http://schemas.microsoft.com/office/drawing/2014/main" id="{9F887136-CDD5-22DE-BB54-207DFC94867A}"/>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3099" name="Group 3098">
            <a:extLst>
              <a:ext uri="{FF2B5EF4-FFF2-40B4-BE49-F238E27FC236}">
                <a16:creationId xmlns:a16="http://schemas.microsoft.com/office/drawing/2014/main" id="{64082E48-2078-523E-809E-31EFF573993B}"/>
              </a:ext>
            </a:extLst>
          </p:cNvPr>
          <p:cNvGrpSpPr>
            <a:grpSpLocks/>
          </p:cNvGrpSpPr>
          <p:nvPr/>
        </p:nvGrpSpPr>
        <p:grpSpPr>
          <a:xfrm rot="796505">
            <a:off x="35030957" y="8851140"/>
            <a:ext cx="9646148" cy="11245930"/>
            <a:chOff x="1671862" y="7302479"/>
            <a:chExt cx="12734442" cy="18313442"/>
          </a:xfrm>
        </p:grpSpPr>
        <p:pic>
          <p:nvPicPr>
            <p:cNvPr id="3100" name="Picture 2" descr="A poster of a person with his hand up&#10;&#10;Description automatically generated">
              <a:extLst>
                <a:ext uri="{FF2B5EF4-FFF2-40B4-BE49-F238E27FC236}">
                  <a16:creationId xmlns:a16="http://schemas.microsoft.com/office/drawing/2014/main" id="{9346BF69-B3A1-A0AD-15AB-4D55EFB33C10}"/>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3101" name="Rectangle 3100">
              <a:extLst>
                <a:ext uri="{FF2B5EF4-FFF2-40B4-BE49-F238E27FC236}">
                  <a16:creationId xmlns:a16="http://schemas.microsoft.com/office/drawing/2014/main" id="{8F2DA04C-01E1-1BCD-32A5-CD6A1A9F4E7A}"/>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102" name="Picture 8">
            <a:extLst>
              <a:ext uri="{FF2B5EF4-FFF2-40B4-BE49-F238E27FC236}">
                <a16:creationId xmlns:a16="http://schemas.microsoft.com/office/drawing/2014/main" id="{5D962823-0A15-13D9-3C36-5392CDC845CE}"/>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02">
            <a:extLst>
              <a:ext uri="{FF2B5EF4-FFF2-40B4-BE49-F238E27FC236}">
                <a16:creationId xmlns:a16="http://schemas.microsoft.com/office/drawing/2014/main" id="{ED5000CA-9420-373D-8E63-D2DD54297C60}"/>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3104" name="Group 3103">
            <a:extLst>
              <a:ext uri="{FF2B5EF4-FFF2-40B4-BE49-F238E27FC236}">
                <a16:creationId xmlns:a16="http://schemas.microsoft.com/office/drawing/2014/main" id="{315B10B6-D4DB-79DD-37F0-D6F6C2553150}"/>
              </a:ext>
            </a:extLst>
          </p:cNvPr>
          <p:cNvGrpSpPr>
            <a:grpSpLocks/>
          </p:cNvGrpSpPr>
          <p:nvPr/>
        </p:nvGrpSpPr>
        <p:grpSpPr>
          <a:xfrm>
            <a:off x="17882432" y="5483146"/>
            <a:ext cx="14961674" cy="16886023"/>
            <a:chOff x="14837027" y="5863197"/>
            <a:chExt cx="15033725" cy="18731250"/>
          </a:xfrm>
        </p:grpSpPr>
        <p:pic>
          <p:nvPicPr>
            <p:cNvPr id="3105" name="Picture 3104" descr="A poster with a person's face&#10;&#10;Description automatically generated">
              <a:extLst>
                <a:ext uri="{FF2B5EF4-FFF2-40B4-BE49-F238E27FC236}">
                  <a16:creationId xmlns:a16="http://schemas.microsoft.com/office/drawing/2014/main" id="{4FD535CD-5029-13EB-32E5-3BD942FC93B4}"/>
                </a:ext>
              </a:extLst>
            </p:cNvPr>
            <p:cNvPicPr>
              <a:picLocks noChangeAspect="1"/>
            </p:cNvPicPr>
            <p:nvPr/>
          </p:nvPicPr>
          <p:blipFill rotWithShape="1">
            <a:blip r:embed="rId18">
              <a:duotone>
                <a:prstClr val="black"/>
                <a:schemeClr val="accent3">
                  <a:tint val="45000"/>
                  <a:satMod val="400000"/>
                </a:schemeClr>
              </a:duotone>
              <a:extLst>
                <a:ext uri="{BEBA8EAE-BF5A-486C-A8C5-ECC9F3942E4B}">
                  <a14:imgProps xmlns:a14="http://schemas.microsoft.com/office/drawing/2010/main">
                    <a14:imgLayer r:embed="rId19">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3106" name="Rectangle 3105">
              <a:extLst>
                <a:ext uri="{FF2B5EF4-FFF2-40B4-BE49-F238E27FC236}">
                  <a16:creationId xmlns:a16="http://schemas.microsoft.com/office/drawing/2014/main" id="{CD95AA9F-46F8-DEDB-BD6D-AC965DDF76A0}"/>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3107" name="Rectangle 3106">
              <a:extLst>
                <a:ext uri="{FF2B5EF4-FFF2-40B4-BE49-F238E27FC236}">
                  <a16:creationId xmlns:a16="http://schemas.microsoft.com/office/drawing/2014/main" id="{8CB6FE10-1D93-8541-F22A-C4C3C6EC9FA3}"/>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3108" name="Picture 3107">
              <a:extLst>
                <a:ext uri="{FF2B5EF4-FFF2-40B4-BE49-F238E27FC236}">
                  <a16:creationId xmlns:a16="http://schemas.microsoft.com/office/drawing/2014/main" id="{5D055A8E-4689-E0A7-1D60-63998B95C72E}"/>
                </a:ext>
              </a:extLst>
            </p:cNvPr>
            <p:cNvPicPr>
              <a:picLocks noChangeAspect="1"/>
            </p:cNvPicPr>
            <p:nvPr/>
          </p:nvPicPr>
          <p:blipFill rotWithShape="1">
            <a:blip r:embed="rId20">
              <a:alphaModFix amt="50000"/>
            </a:blip>
            <a:srcRect b="11860"/>
            <a:stretch/>
          </p:blipFill>
          <p:spPr>
            <a:xfrm rot="10800000">
              <a:off x="14837027" y="5863197"/>
              <a:ext cx="10176600" cy="16214552"/>
            </a:xfrm>
            <a:prstGeom prst="rect">
              <a:avLst/>
            </a:prstGeom>
          </p:spPr>
        </p:pic>
        <p:pic>
          <p:nvPicPr>
            <p:cNvPr id="3109" name="mockingjay" descr="A red bird with an arrow in a circle&#10;&#10;Description automatically generated">
              <a:extLst>
                <a:ext uri="{FF2B5EF4-FFF2-40B4-BE49-F238E27FC236}">
                  <a16:creationId xmlns:a16="http://schemas.microsoft.com/office/drawing/2014/main" id="{951E0CCA-5267-326F-3A34-BDFB799190F8}"/>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3110" name="Picture 3109">
            <a:extLst>
              <a:ext uri="{FF2B5EF4-FFF2-40B4-BE49-F238E27FC236}">
                <a16:creationId xmlns:a16="http://schemas.microsoft.com/office/drawing/2014/main" id="{7F9DCBFF-956D-CF20-38F3-9933479CF223}"/>
              </a:ext>
            </a:extLst>
          </p:cNvPr>
          <p:cNvPicPr>
            <a:picLocks noChangeAspect="1"/>
          </p:cNvPicPr>
          <p:nvPr/>
        </p:nvPicPr>
        <p:blipFill rotWithShape="1">
          <a:blip r:embed="rId13">
            <a:alphaModFix amt="55000"/>
          </a:blip>
          <a:srcRect r="48948"/>
          <a:stretch/>
        </p:blipFill>
        <p:spPr>
          <a:xfrm>
            <a:off x="37381743" y="28046772"/>
            <a:ext cx="3245611" cy="889077"/>
          </a:xfrm>
          <a:prstGeom prst="rect">
            <a:avLst/>
          </a:prstGeom>
        </p:spPr>
      </p:pic>
      <p:pic>
        <p:nvPicPr>
          <p:cNvPr id="3111" name="Picture 3110">
            <a:extLst>
              <a:ext uri="{FF2B5EF4-FFF2-40B4-BE49-F238E27FC236}">
                <a16:creationId xmlns:a16="http://schemas.microsoft.com/office/drawing/2014/main" id="{CC1F94CC-2D2E-12E5-D012-C5260A3BDE3A}"/>
              </a:ext>
            </a:extLst>
          </p:cNvPr>
          <p:cNvPicPr>
            <a:picLocks noChangeAspect="1"/>
          </p:cNvPicPr>
          <p:nvPr/>
        </p:nvPicPr>
        <p:blipFill rotWithShape="1">
          <a:blip r:embed="rId13">
            <a:alphaModFix amt="55000"/>
          </a:blip>
          <a:srcRect l="51052"/>
          <a:stretch/>
        </p:blipFill>
        <p:spPr>
          <a:xfrm>
            <a:off x="40696157" y="28004752"/>
            <a:ext cx="3111902" cy="889077"/>
          </a:xfrm>
          <a:prstGeom prst="rect">
            <a:avLst/>
          </a:prstGeom>
        </p:spPr>
      </p:pic>
      <p:pic>
        <p:nvPicPr>
          <p:cNvPr id="3112" name="Picture 3111" descr="A white line in the sky&#10;&#10;Description automatically generated">
            <a:extLst>
              <a:ext uri="{FF2B5EF4-FFF2-40B4-BE49-F238E27FC236}">
                <a16:creationId xmlns:a16="http://schemas.microsoft.com/office/drawing/2014/main" id="{C1EB934C-9627-F1F0-60E1-D4B0534A64E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3113" name="mockingjay lt">
            <a:extLst>
              <a:ext uri="{FF2B5EF4-FFF2-40B4-BE49-F238E27FC236}">
                <a16:creationId xmlns:a16="http://schemas.microsoft.com/office/drawing/2014/main" id="{7B70977E-4C6C-DB74-EA0B-85098110730D}"/>
              </a:ext>
            </a:extLst>
          </p:cNvPr>
          <p:cNvPicPr>
            <a:picLocks noChangeAspect="1"/>
          </p:cNvPicPr>
          <p:nvPr/>
        </p:nvPicPr>
        <p:blipFill>
          <a:blip r:embed="rId23">
            <a:alphaModFix amt="56000"/>
            <a:extLst>
              <a:ext uri="{BEBA8EAE-BF5A-486C-A8C5-ECC9F3942E4B}">
                <a14:imgProps xmlns:a14="http://schemas.microsoft.com/office/drawing/2010/main">
                  <a14:imgLayer r:embed="rId24">
                    <a14:imgEffect>
                      <a14:saturation sat="66000"/>
                    </a14:imgEffect>
                  </a14:imgLayer>
                </a14:imgProps>
              </a:ext>
            </a:extLst>
          </a:blip>
          <a:stretch>
            <a:fillRect/>
          </a:stretch>
        </p:blipFill>
        <p:spPr>
          <a:xfrm>
            <a:off x="25879730" y="8292092"/>
            <a:ext cx="10778451" cy="10784583"/>
          </a:xfrm>
          <a:prstGeom prst="rect">
            <a:avLst/>
          </a:prstGeom>
          <a:noFill/>
        </p:spPr>
      </p:pic>
      <p:pic>
        <p:nvPicPr>
          <p:cNvPr id="3114" name="Picture 3113">
            <a:extLst>
              <a:ext uri="{FF2B5EF4-FFF2-40B4-BE49-F238E27FC236}">
                <a16:creationId xmlns:a16="http://schemas.microsoft.com/office/drawing/2014/main" id="{282A3000-BDCC-548E-DEB2-FE1AE8F01CB4}"/>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pic>
        <p:nvPicPr>
          <p:cNvPr id="3115" name="Picture 6">
            <a:extLst>
              <a:ext uri="{FF2B5EF4-FFF2-40B4-BE49-F238E27FC236}">
                <a16:creationId xmlns:a16="http://schemas.microsoft.com/office/drawing/2014/main" id="{CACF27FC-0F3E-EA42-4CCF-318201762A1C}"/>
              </a:ext>
            </a:extLst>
          </p:cNvPr>
          <p:cNvPicPr>
            <a:picLocks noChangeAspect="1" noChangeArrowheads="1"/>
          </p:cNvPicPr>
          <p:nvPr/>
        </p:nvPicPr>
        <p:blipFill>
          <a:blip r:embed="rId30">
            <a:alphaModFix amt="85000"/>
            <a:extLst>
              <a:ext uri="{BEBA8EAE-BF5A-486C-A8C5-ECC9F3942E4B}">
                <a14:imgProps xmlns:a14="http://schemas.microsoft.com/office/drawing/2010/main">
                  <a14:imgLayer r:embed="rId3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1002639">
            <a:off x="33598828" y="1012662"/>
            <a:ext cx="4551652" cy="6658001"/>
          </a:xfrm>
          <a:prstGeom prst="rect">
            <a:avLst/>
          </a:prstGeom>
          <a:noFill/>
          <a:extLst>
            <a:ext uri="{909E8E84-426E-40DD-AFC4-6F175D3DCCD1}">
              <a14:hiddenFill xmlns:a14="http://schemas.microsoft.com/office/drawing/2010/main">
                <a:solidFill>
                  <a:srgbClr val="FFFFFF"/>
                </a:solidFill>
              </a14:hiddenFill>
            </a:ext>
          </a:extLst>
        </p:spPr>
      </p:pic>
      <p:sp>
        <p:nvSpPr>
          <p:cNvPr id="3116" name="Rectangle 3115">
            <a:extLst>
              <a:ext uri="{FF2B5EF4-FFF2-40B4-BE49-F238E27FC236}">
                <a16:creationId xmlns:a16="http://schemas.microsoft.com/office/drawing/2014/main" id="{4F295701-3A51-16C7-1D8E-451CF627CC90}"/>
              </a:ext>
            </a:extLst>
          </p:cNvPr>
          <p:cNvSpPr/>
          <p:nvPr/>
        </p:nvSpPr>
        <p:spPr>
          <a:xfrm>
            <a:off x="8270270" y="-136272"/>
            <a:ext cx="37569139" cy="29533658"/>
          </a:xfrm>
          <a:prstGeom prst="rect">
            <a:avLst/>
          </a:prstGeom>
          <a:solidFill>
            <a:schemeClr val="tx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7" name="Trapezoid 3116">
            <a:extLst>
              <a:ext uri="{FF2B5EF4-FFF2-40B4-BE49-F238E27FC236}">
                <a16:creationId xmlns:a16="http://schemas.microsoft.com/office/drawing/2014/main" id="{045E7572-4DB1-22CC-36C6-ECCB31ACF09F}"/>
              </a:ext>
            </a:extLst>
          </p:cNvPr>
          <p:cNvSpPr/>
          <p:nvPr/>
        </p:nvSpPr>
        <p:spPr>
          <a:xfrm rot="5400000">
            <a:off x="7073306" y="928964"/>
            <a:ext cx="11292581" cy="9211028"/>
          </a:xfrm>
          <a:prstGeom prst="trapezoid">
            <a:avLst>
              <a:gd name="adj" fmla="val 1370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8" name="Trapezoid 3117">
            <a:extLst>
              <a:ext uri="{FF2B5EF4-FFF2-40B4-BE49-F238E27FC236}">
                <a16:creationId xmlns:a16="http://schemas.microsoft.com/office/drawing/2014/main" id="{A59F12C6-9523-D975-15AC-DFADDB4D65F9}"/>
              </a:ext>
            </a:extLst>
          </p:cNvPr>
          <p:cNvSpPr/>
          <p:nvPr/>
        </p:nvSpPr>
        <p:spPr>
          <a:xfrm rot="16200000">
            <a:off x="35612041" y="721726"/>
            <a:ext cx="11191278" cy="9422003"/>
          </a:xfrm>
          <a:prstGeom prst="trapezoid">
            <a:avLst>
              <a:gd name="adj" fmla="val 13136"/>
            </a:avLst>
          </a:prstGeom>
          <a:solidFill>
            <a:schemeClr val="bg1">
              <a:lumMod val="6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9" name="Rectangle 3118">
            <a:extLst>
              <a:ext uri="{FF2B5EF4-FFF2-40B4-BE49-F238E27FC236}">
                <a16:creationId xmlns:a16="http://schemas.microsoft.com/office/drawing/2014/main" id="{2D05DC10-DA16-B9D0-3DA5-0B586F3C753F}"/>
              </a:ext>
            </a:extLst>
          </p:cNvPr>
          <p:cNvSpPr/>
          <p:nvPr/>
        </p:nvSpPr>
        <p:spPr>
          <a:xfrm>
            <a:off x="17190032" y="1066800"/>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0" name="Rectangle 3119">
            <a:extLst>
              <a:ext uri="{FF2B5EF4-FFF2-40B4-BE49-F238E27FC236}">
                <a16:creationId xmlns:a16="http://schemas.microsoft.com/office/drawing/2014/main" id="{6FD69E98-3649-801E-6D2F-DC5986D64D11}"/>
              </a:ext>
            </a:extLst>
          </p:cNvPr>
          <p:cNvSpPr/>
          <p:nvPr/>
        </p:nvSpPr>
        <p:spPr>
          <a:xfrm>
            <a:off x="26864137" y="1067455"/>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1" name="TextBox 3120">
            <a:extLst>
              <a:ext uri="{FF2B5EF4-FFF2-40B4-BE49-F238E27FC236}">
                <a16:creationId xmlns:a16="http://schemas.microsoft.com/office/drawing/2014/main" id="{E85E1C8E-FFEA-C965-A09C-536F8C1EA06F}"/>
              </a:ext>
            </a:extLst>
          </p:cNvPr>
          <p:cNvSpPr txBox="1"/>
          <p:nvPr/>
        </p:nvSpPr>
        <p:spPr>
          <a:xfrm>
            <a:off x="21946328" y="12887399"/>
            <a:ext cx="10324006" cy="1477328"/>
          </a:xfrm>
          <a:prstGeom prst="rect">
            <a:avLst/>
          </a:prstGeom>
          <a:noFill/>
        </p:spPr>
        <p:txBody>
          <a:bodyPr wrap="square" rtlCol="0">
            <a:spAutoFit/>
          </a:bodyPr>
          <a:lstStyle/>
          <a:p>
            <a:r>
              <a:rPr lang="en-US" sz="9000" dirty="0">
                <a:solidFill>
                  <a:schemeClr val="bg2"/>
                </a:solidFill>
                <a:latin typeface="Alpenkreuzer" panose="02000500000000000000" pitchFamily="2" charset="0"/>
              </a:rPr>
              <a:t>Questions</a:t>
            </a:r>
          </a:p>
        </p:txBody>
      </p:sp>
      <p:sp>
        <p:nvSpPr>
          <p:cNvPr id="3122" name="Trapezoid 3121">
            <a:extLst>
              <a:ext uri="{FF2B5EF4-FFF2-40B4-BE49-F238E27FC236}">
                <a16:creationId xmlns:a16="http://schemas.microsoft.com/office/drawing/2014/main" id="{DEB4D242-A8BC-D896-8481-3C8697DA8B33}"/>
              </a:ext>
            </a:extLst>
          </p:cNvPr>
          <p:cNvSpPr/>
          <p:nvPr/>
        </p:nvSpPr>
        <p:spPr>
          <a:xfrm rot="5400000">
            <a:off x="7114412" y="18224324"/>
            <a:ext cx="11292581" cy="9211028"/>
          </a:xfrm>
          <a:prstGeom prst="trapezoid">
            <a:avLst>
              <a:gd name="adj" fmla="val 12352"/>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3" name="Rectangle 3122">
            <a:extLst>
              <a:ext uri="{FF2B5EF4-FFF2-40B4-BE49-F238E27FC236}">
                <a16:creationId xmlns:a16="http://schemas.microsoft.com/office/drawing/2014/main" id="{BA6BF7E8-9053-F2A6-FDE2-515D201B2F27}"/>
              </a:ext>
            </a:extLst>
          </p:cNvPr>
          <p:cNvSpPr/>
          <p:nvPr/>
        </p:nvSpPr>
        <p:spPr>
          <a:xfrm>
            <a:off x="17273150" y="18329452"/>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4" name="Rectangle 3123">
            <a:extLst>
              <a:ext uri="{FF2B5EF4-FFF2-40B4-BE49-F238E27FC236}">
                <a16:creationId xmlns:a16="http://schemas.microsoft.com/office/drawing/2014/main" id="{49946C7B-53BD-DF12-848D-5B537D386851}"/>
              </a:ext>
            </a:extLst>
          </p:cNvPr>
          <p:cNvSpPr/>
          <p:nvPr/>
        </p:nvSpPr>
        <p:spPr>
          <a:xfrm>
            <a:off x="26897998" y="18334762"/>
            <a:ext cx="9635633" cy="8838161"/>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5" name="Trapezoid 3124">
            <a:extLst>
              <a:ext uri="{FF2B5EF4-FFF2-40B4-BE49-F238E27FC236}">
                <a16:creationId xmlns:a16="http://schemas.microsoft.com/office/drawing/2014/main" id="{B10C9ACE-2BA3-341C-9672-520D517331F9}"/>
              </a:ext>
            </a:extLst>
          </p:cNvPr>
          <p:cNvSpPr/>
          <p:nvPr/>
        </p:nvSpPr>
        <p:spPr>
          <a:xfrm rot="16200000">
            <a:off x="35612040" y="17908110"/>
            <a:ext cx="11191278" cy="9422003"/>
          </a:xfrm>
          <a:prstGeom prst="trapezoid">
            <a:avLst>
              <a:gd name="adj" fmla="val 13136"/>
            </a:avLst>
          </a:prstGeom>
          <a:solidFill>
            <a:schemeClr val="bg1">
              <a:lumMod val="65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26" name="Straight Connector 3125">
            <a:extLst>
              <a:ext uri="{FF2B5EF4-FFF2-40B4-BE49-F238E27FC236}">
                <a16:creationId xmlns:a16="http://schemas.microsoft.com/office/drawing/2014/main" id="{855E1A16-E2A3-E79F-DCC7-810FDD3F8D33}"/>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3127" name="Rectangle 3126">
            <a:extLst>
              <a:ext uri="{FF2B5EF4-FFF2-40B4-BE49-F238E27FC236}">
                <a16:creationId xmlns:a16="http://schemas.microsoft.com/office/drawing/2014/main" id="{3DF68586-E300-BF69-E7F3-86808B3AF743}"/>
              </a:ext>
            </a:extLst>
          </p:cNvPr>
          <p:cNvSpPr/>
          <p:nvPr/>
        </p:nvSpPr>
        <p:spPr>
          <a:xfrm>
            <a:off x="17503911" y="1527613"/>
            <a:ext cx="8823824" cy="8060687"/>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8" name="Trapezoid 3127">
            <a:extLst>
              <a:ext uri="{FF2B5EF4-FFF2-40B4-BE49-F238E27FC236}">
                <a16:creationId xmlns:a16="http://schemas.microsoft.com/office/drawing/2014/main" id="{A38BFE36-C71A-ECFA-E6ED-4D38247D742D}"/>
              </a:ext>
            </a:extLst>
          </p:cNvPr>
          <p:cNvSpPr/>
          <p:nvPr/>
        </p:nvSpPr>
        <p:spPr>
          <a:xfrm rot="5400000">
            <a:off x="7912747" y="1228231"/>
            <a:ext cx="9746009" cy="8474562"/>
          </a:xfrm>
          <a:prstGeom prst="trapezoid">
            <a:avLst>
              <a:gd name="adj" fmla="val 10316"/>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9" name="Trapezoid 3128">
            <a:extLst>
              <a:ext uri="{FF2B5EF4-FFF2-40B4-BE49-F238E27FC236}">
                <a16:creationId xmlns:a16="http://schemas.microsoft.com/office/drawing/2014/main" id="{5B104208-4A5E-1261-BB5D-E1276E4C8223}"/>
              </a:ext>
            </a:extLst>
          </p:cNvPr>
          <p:cNvSpPr/>
          <p:nvPr/>
        </p:nvSpPr>
        <p:spPr>
          <a:xfrm rot="5400000">
            <a:off x="8034329" y="18721810"/>
            <a:ext cx="9746009" cy="8231399"/>
          </a:xfrm>
          <a:prstGeom prst="trapezoid">
            <a:avLst>
              <a:gd name="adj" fmla="val 8612"/>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0" name="Rectangle 3129">
            <a:extLst>
              <a:ext uri="{FF2B5EF4-FFF2-40B4-BE49-F238E27FC236}">
                <a16:creationId xmlns:a16="http://schemas.microsoft.com/office/drawing/2014/main" id="{D53B5C5B-027E-7F12-7037-E5B94510E685}"/>
              </a:ext>
            </a:extLst>
          </p:cNvPr>
          <p:cNvSpPr/>
          <p:nvPr/>
        </p:nvSpPr>
        <p:spPr>
          <a:xfrm>
            <a:off x="18005100" y="18741620"/>
            <a:ext cx="8336308" cy="8013824"/>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1" name="Rectangle 3130">
            <a:extLst>
              <a:ext uri="{FF2B5EF4-FFF2-40B4-BE49-F238E27FC236}">
                <a16:creationId xmlns:a16="http://schemas.microsoft.com/office/drawing/2014/main" id="{7B0D1CBF-FA93-5D7B-F9AE-459EEB014F77}"/>
              </a:ext>
            </a:extLst>
          </p:cNvPr>
          <p:cNvSpPr/>
          <p:nvPr/>
        </p:nvSpPr>
        <p:spPr>
          <a:xfrm>
            <a:off x="27395869" y="18777421"/>
            <a:ext cx="8336308" cy="8013824"/>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2" name="Rectangle 3131">
            <a:extLst>
              <a:ext uri="{FF2B5EF4-FFF2-40B4-BE49-F238E27FC236}">
                <a16:creationId xmlns:a16="http://schemas.microsoft.com/office/drawing/2014/main" id="{5FF0E33D-3062-73EC-40DB-4CD4D535C532}"/>
              </a:ext>
            </a:extLst>
          </p:cNvPr>
          <p:cNvSpPr/>
          <p:nvPr/>
        </p:nvSpPr>
        <p:spPr>
          <a:xfrm>
            <a:off x="27215937" y="1458600"/>
            <a:ext cx="8985162" cy="8129700"/>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3" name="Trapezoid 3132">
            <a:extLst>
              <a:ext uri="{FF2B5EF4-FFF2-40B4-BE49-F238E27FC236}">
                <a16:creationId xmlns:a16="http://schemas.microsoft.com/office/drawing/2014/main" id="{AA44A1ED-9B40-FF99-EB32-CF33E75ED555}"/>
              </a:ext>
            </a:extLst>
          </p:cNvPr>
          <p:cNvSpPr/>
          <p:nvPr/>
        </p:nvSpPr>
        <p:spPr>
          <a:xfrm rot="16200000">
            <a:off x="36329726" y="1067503"/>
            <a:ext cx="9732273" cy="8668809"/>
          </a:xfrm>
          <a:prstGeom prst="trapezoid">
            <a:avLst>
              <a:gd name="adj" fmla="val 10986"/>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4" name="Trapezoid 3133">
            <a:extLst>
              <a:ext uri="{FF2B5EF4-FFF2-40B4-BE49-F238E27FC236}">
                <a16:creationId xmlns:a16="http://schemas.microsoft.com/office/drawing/2014/main" id="{7E3F5407-D1BB-2F1D-8C4B-004F1DDF7309}"/>
              </a:ext>
            </a:extLst>
          </p:cNvPr>
          <p:cNvSpPr/>
          <p:nvPr/>
        </p:nvSpPr>
        <p:spPr>
          <a:xfrm rot="16200000">
            <a:off x="36194452" y="18391958"/>
            <a:ext cx="10110920" cy="8579321"/>
          </a:xfrm>
          <a:prstGeom prst="trapezoid">
            <a:avLst>
              <a:gd name="adj" fmla="val 11945"/>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5" name="Oval 3134">
            <a:extLst>
              <a:ext uri="{FF2B5EF4-FFF2-40B4-BE49-F238E27FC236}">
                <a16:creationId xmlns:a16="http://schemas.microsoft.com/office/drawing/2014/main" id="{7335D9DF-0F85-CB95-7068-8EAEB243F7B9}"/>
              </a:ext>
            </a:extLst>
          </p:cNvPr>
          <p:cNvSpPr/>
          <p:nvPr/>
        </p:nvSpPr>
        <p:spPr>
          <a:xfrm>
            <a:off x="12450422" y="619212"/>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6" name="Oval 3135">
            <a:extLst>
              <a:ext uri="{FF2B5EF4-FFF2-40B4-BE49-F238E27FC236}">
                <a16:creationId xmlns:a16="http://schemas.microsoft.com/office/drawing/2014/main" id="{0D47D5DE-B3B4-FADC-6C62-E892FAA2893C}"/>
              </a:ext>
            </a:extLst>
          </p:cNvPr>
          <p:cNvSpPr/>
          <p:nvPr/>
        </p:nvSpPr>
        <p:spPr>
          <a:xfrm>
            <a:off x="21625680" y="1152951"/>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7" name="Oval 3136">
            <a:extLst>
              <a:ext uri="{FF2B5EF4-FFF2-40B4-BE49-F238E27FC236}">
                <a16:creationId xmlns:a16="http://schemas.microsoft.com/office/drawing/2014/main" id="{3EBE388A-B98C-03CE-946F-3C97DCBDA92C}"/>
              </a:ext>
            </a:extLst>
          </p:cNvPr>
          <p:cNvSpPr/>
          <p:nvPr/>
        </p:nvSpPr>
        <p:spPr>
          <a:xfrm>
            <a:off x="31445635" y="1152952"/>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8" name="Oval 3137">
            <a:extLst>
              <a:ext uri="{FF2B5EF4-FFF2-40B4-BE49-F238E27FC236}">
                <a16:creationId xmlns:a16="http://schemas.microsoft.com/office/drawing/2014/main" id="{42FFEE1F-F464-84F7-5997-5F4A7CF6358B}"/>
              </a:ext>
            </a:extLst>
          </p:cNvPr>
          <p:cNvSpPr/>
          <p:nvPr/>
        </p:nvSpPr>
        <p:spPr>
          <a:xfrm>
            <a:off x="40418949" y="778701"/>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9" name="Oval 3138">
            <a:extLst>
              <a:ext uri="{FF2B5EF4-FFF2-40B4-BE49-F238E27FC236}">
                <a16:creationId xmlns:a16="http://schemas.microsoft.com/office/drawing/2014/main" id="{CB845922-41D8-AB9B-27B5-F3093C3960E0}"/>
              </a:ext>
            </a:extLst>
          </p:cNvPr>
          <p:cNvSpPr/>
          <p:nvPr/>
        </p:nvSpPr>
        <p:spPr>
          <a:xfrm>
            <a:off x="12450422" y="17865135"/>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0" name="Oval 3139">
            <a:extLst>
              <a:ext uri="{FF2B5EF4-FFF2-40B4-BE49-F238E27FC236}">
                <a16:creationId xmlns:a16="http://schemas.microsoft.com/office/drawing/2014/main" id="{1769D4D9-89EC-CCAE-B382-C3C8B4F69B23}"/>
              </a:ext>
            </a:extLst>
          </p:cNvPr>
          <p:cNvSpPr/>
          <p:nvPr/>
        </p:nvSpPr>
        <p:spPr>
          <a:xfrm>
            <a:off x="21637576" y="1840395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1" name="Oval 3140">
            <a:extLst>
              <a:ext uri="{FF2B5EF4-FFF2-40B4-BE49-F238E27FC236}">
                <a16:creationId xmlns:a16="http://schemas.microsoft.com/office/drawing/2014/main" id="{2CDEADE4-347D-88A6-0765-8C5968FC1AFD}"/>
              </a:ext>
            </a:extLst>
          </p:cNvPr>
          <p:cNvSpPr/>
          <p:nvPr/>
        </p:nvSpPr>
        <p:spPr>
          <a:xfrm>
            <a:off x="31260182" y="18483795"/>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2" name="Oval 3141">
            <a:extLst>
              <a:ext uri="{FF2B5EF4-FFF2-40B4-BE49-F238E27FC236}">
                <a16:creationId xmlns:a16="http://schemas.microsoft.com/office/drawing/2014/main" id="{2C8EA572-732F-3705-67C5-42DAA0E685F8}"/>
              </a:ext>
            </a:extLst>
          </p:cNvPr>
          <p:cNvSpPr/>
          <p:nvPr/>
        </p:nvSpPr>
        <p:spPr>
          <a:xfrm>
            <a:off x="40627354" y="1783856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43" name="Picture 3142" descr="Tv screen overlay Vectors &amp; Illustrations for Free Download | Freepik">
            <a:extLst>
              <a:ext uri="{FF2B5EF4-FFF2-40B4-BE49-F238E27FC236}">
                <a16:creationId xmlns:a16="http://schemas.microsoft.com/office/drawing/2014/main" id="{F60B94AB-07C7-EB9A-95DA-3946F7606611}"/>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7889950" y="1267869"/>
            <a:ext cx="9746010" cy="8474564"/>
          </a:xfrm>
          <a:prstGeom prst="trapezoid">
            <a:avLst>
              <a:gd name="adj" fmla="val 11198"/>
            </a:avLst>
          </a:prstGeom>
          <a:noFill/>
          <a:extLst>
            <a:ext uri="{909E8E84-426E-40DD-AFC4-6F175D3DCCD1}">
              <a14:hiddenFill xmlns:a14="http://schemas.microsoft.com/office/drawing/2010/main">
                <a:solidFill>
                  <a:srgbClr val="FFFFFF"/>
                </a:solidFill>
              </a14:hiddenFill>
            </a:ext>
          </a:extLst>
        </p:spPr>
      </p:pic>
      <p:pic>
        <p:nvPicPr>
          <p:cNvPr id="3146" name="Picture 3145" descr="Tv screen overlay Vectors &amp; Illustrations for Free Download | Freepik">
            <a:extLst>
              <a:ext uri="{FF2B5EF4-FFF2-40B4-BE49-F238E27FC236}">
                <a16:creationId xmlns:a16="http://schemas.microsoft.com/office/drawing/2014/main" id="{AA1B5A1A-AF43-83CB-F91D-084CBF523CB7}"/>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8053118" y="18861885"/>
            <a:ext cx="9746010" cy="8193820"/>
          </a:xfrm>
          <a:prstGeom prst="trapezoid">
            <a:avLst>
              <a:gd name="adj" fmla="val 8926"/>
            </a:avLst>
          </a:prstGeom>
          <a:noFill/>
          <a:extLst>
            <a:ext uri="{909E8E84-426E-40DD-AFC4-6F175D3DCCD1}">
              <a14:hiddenFill xmlns:a14="http://schemas.microsoft.com/office/drawing/2010/main">
                <a:solidFill>
                  <a:srgbClr val="FFFFFF"/>
                </a:solidFill>
              </a14:hiddenFill>
            </a:ext>
          </a:extLst>
        </p:spPr>
      </p:pic>
      <p:pic>
        <p:nvPicPr>
          <p:cNvPr id="3148" name="Picture 3147" descr="Tv screen overlay Vectors &amp; Illustrations for Free Download | Freepik">
            <a:extLst>
              <a:ext uri="{FF2B5EF4-FFF2-40B4-BE49-F238E27FC236}">
                <a16:creationId xmlns:a16="http://schemas.microsoft.com/office/drawing/2014/main" id="{0E48628D-B351-0DEA-048A-82225EDEE1F2}"/>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6497981" y="1082414"/>
            <a:ext cx="9271196" cy="8526298"/>
          </a:xfrm>
          <a:prstGeom prst="trapezoid">
            <a:avLst>
              <a:gd name="adj" fmla="val 8926"/>
            </a:avLst>
          </a:prstGeom>
          <a:noFill/>
          <a:extLst>
            <a:ext uri="{909E8E84-426E-40DD-AFC4-6F175D3DCCD1}">
              <a14:hiddenFill xmlns:a14="http://schemas.microsoft.com/office/drawing/2010/main">
                <a:solidFill>
                  <a:srgbClr val="FFFFFF"/>
                </a:solidFill>
              </a14:hiddenFill>
            </a:ext>
          </a:extLst>
        </p:spPr>
      </p:pic>
      <p:pic>
        <p:nvPicPr>
          <p:cNvPr id="3150" name="Picture 3149" descr="Tv screen overlay Vectors &amp; Illustrations for Free Download | Freepik">
            <a:extLst>
              <a:ext uri="{FF2B5EF4-FFF2-40B4-BE49-F238E27FC236}">
                <a16:creationId xmlns:a16="http://schemas.microsoft.com/office/drawing/2014/main" id="{CDC80B7C-6E71-28E9-3D2E-2D57747D9AC1}"/>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6119376" y="18492256"/>
            <a:ext cx="10200135" cy="8354570"/>
          </a:xfrm>
          <a:prstGeom prst="trapezoid">
            <a:avLst>
              <a:gd name="adj" fmla="val 13399"/>
            </a:avLst>
          </a:prstGeom>
          <a:noFill/>
          <a:extLst>
            <a:ext uri="{909E8E84-426E-40DD-AFC4-6F175D3DCCD1}">
              <a14:hiddenFill xmlns:a14="http://schemas.microsoft.com/office/drawing/2010/main">
                <a:solidFill>
                  <a:srgbClr val="FFFFFF"/>
                </a:solidFill>
              </a14:hiddenFill>
            </a:ext>
          </a:extLst>
        </p:spPr>
      </p:pic>
      <p:pic>
        <p:nvPicPr>
          <p:cNvPr id="3152" name="Picture 3151" descr="Tv screen overlay Vectors &amp; Illustrations for Free Download | Freepik">
            <a:extLst>
              <a:ext uri="{FF2B5EF4-FFF2-40B4-BE49-F238E27FC236}">
                <a16:creationId xmlns:a16="http://schemas.microsoft.com/office/drawing/2014/main" id="{79F89045-218B-8E8A-0CBA-FF9BB3343F85}"/>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17958990" y="1161714"/>
            <a:ext cx="8029350" cy="8823822"/>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3154" descr="Tv screen overlay Vectors &amp; Illustrations for Free Download | Freepik">
            <a:extLst>
              <a:ext uri="{FF2B5EF4-FFF2-40B4-BE49-F238E27FC236}">
                <a16:creationId xmlns:a16="http://schemas.microsoft.com/office/drawing/2014/main" id="{9A6A4D2E-2330-5A3C-0E72-4A57078BE359}"/>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7638510" y="1119454"/>
            <a:ext cx="8029350" cy="8823822"/>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3158" descr="Tv screen overlay Vectors &amp; Illustrations for Free Download | Freepik">
            <a:extLst>
              <a:ext uri="{FF2B5EF4-FFF2-40B4-BE49-F238E27FC236}">
                <a16:creationId xmlns:a16="http://schemas.microsoft.com/office/drawing/2014/main" id="{C3F0C611-F566-7366-39B1-5F6A3314C9F9}"/>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18097244" y="18686772"/>
            <a:ext cx="8029350" cy="8213639"/>
          </a:xfrm>
          <a:prstGeom prst="rect">
            <a:avLst/>
          </a:prstGeom>
          <a:noFill/>
          <a:extLst>
            <a:ext uri="{909E8E84-426E-40DD-AFC4-6F175D3DCCD1}">
              <a14:hiddenFill xmlns:a14="http://schemas.microsoft.com/office/drawing/2010/main">
                <a:solidFill>
                  <a:srgbClr val="FFFFFF"/>
                </a:solidFill>
              </a14:hiddenFill>
            </a:ext>
          </a:extLst>
        </p:spPr>
      </p:pic>
      <p:sp>
        <p:nvSpPr>
          <p:cNvPr id="3160" name="TextBox 3159">
            <a:extLst>
              <a:ext uri="{FF2B5EF4-FFF2-40B4-BE49-F238E27FC236}">
                <a16:creationId xmlns:a16="http://schemas.microsoft.com/office/drawing/2014/main" id="{D63B0C31-DDC1-EC41-1B44-851FCBDE6E62}"/>
              </a:ext>
            </a:extLst>
          </p:cNvPr>
          <p:cNvSpPr txBox="1"/>
          <p:nvPr/>
        </p:nvSpPr>
        <p:spPr>
          <a:xfrm>
            <a:off x="18210232" y="18747069"/>
            <a:ext cx="8525029" cy="3170099"/>
          </a:xfrm>
          <a:prstGeom prst="rect">
            <a:avLst/>
          </a:prstGeom>
          <a:noFill/>
        </p:spPr>
        <p:txBody>
          <a:bodyPr wrap="square">
            <a:spAutoFit/>
          </a:bodyPr>
          <a:lstStyle/>
          <a:p>
            <a:endParaRPr lang="en-US" sz="6500" dirty="0">
              <a:solidFill>
                <a:schemeClr val="bg2"/>
              </a:solidFill>
              <a:latin typeface="Bahnschrift SemiBold Condensed" panose="020B0502040204020203" pitchFamily="34" charset="0"/>
            </a:endParaRPr>
          </a:p>
          <a:p>
            <a:endParaRPr lang="en-US" sz="6500" dirty="0">
              <a:solidFill>
                <a:schemeClr val="bg2"/>
              </a:solidFill>
              <a:latin typeface="Bahnschrift SemiBold Condensed" panose="020B0502040204020203" pitchFamily="34" charset="0"/>
            </a:endParaRPr>
          </a:p>
          <a:p>
            <a:endParaRPr lang="en-US" sz="7000" dirty="0">
              <a:solidFill>
                <a:schemeClr val="bg2"/>
              </a:solidFill>
              <a:latin typeface="Bahnschrift SemiBold Condensed" panose="020B0502040204020203" pitchFamily="34" charset="0"/>
            </a:endParaRPr>
          </a:p>
        </p:txBody>
      </p:sp>
      <p:pic>
        <p:nvPicPr>
          <p:cNvPr id="3162" name="Picture 3161" descr="Tv screen overlay Vectors &amp; Illustrations for Free Download | Freepik">
            <a:extLst>
              <a:ext uri="{FF2B5EF4-FFF2-40B4-BE49-F238E27FC236}">
                <a16:creationId xmlns:a16="http://schemas.microsoft.com/office/drawing/2014/main" id="{AA180338-5BD5-8A92-E8CE-1687225FFAC7}"/>
              </a:ext>
            </a:extLst>
          </p:cNvPr>
          <p:cNvPicPr>
            <a:picLocks noChangeAspect="1" noChangeArrowheads="1"/>
          </p:cNvPicPr>
          <p:nvPr/>
        </p:nvPicPr>
        <p:blipFill>
          <a:blip r:embed="rId32">
            <a:alphaModFix amt="26000"/>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7569445" y="18717280"/>
            <a:ext cx="7931094" cy="8216836"/>
          </a:xfrm>
          <a:prstGeom prst="rect">
            <a:avLst/>
          </a:prstGeom>
          <a:noFill/>
          <a:extLst>
            <a:ext uri="{909E8E84-426E-40DD-AFC4-6F175D3DCCD1}">
              <a14:hiddenFill xmlns:a14="http://schemas.microsoft.com/office/drawing/2010/main">
                <a:solidFill>
                  <a:srgbClr val="FFFFFF"/>
                </a:solidFill>
              </a14:hiddenFill>
            </a:ext>
          </a:extLst>
        </p:spPr>
      </p:pic>
      <p:sp>
        <p:nvSpPr>
          <p:cNvPr id="3166" name="TextBox 3165">
            <a:extLst>
              <a:ext uri="{FF2B5EF4-FFF2-40B4-BE49-F238E27FC236}">
                <a16:creationId xmlns:a16="http://schemas.microsoft.com/office/drawing/2014/main" id="{CD09F6BD-C575-D837-72D4-7705CB5775FA}"/>
              </a:ext>
            </a:extLst>
          </p:cNvPr>
          <p:cNvSpPr txBox="1"/>
          <p:nvPr/>
        </p:nvSpPr>
        <p:spPr>
          <a:xfrm>
            <a:off x="18147321" y="3313990"/>
            <a:ext cx="7405327" cy="4093428"/>
          </a:xfrm>
          <a:prstGeom prst="rect">
            <a:avLst/>
          </a:prstGeom>
          <a:noFill/>
        </p:spPr>
        <p:txBody>
          <a:bodyPr wrap="square">
            <a:spAutoFit/>
          </a:bodyPr>
          <a:lstStyle/>
          <a:p>
            <a:pPr algn="ctr"/>
            <a:r>
              <a:rPr lang="en-US" sz="6500" dirty="0">
                <a:solidFill>
                  <a:schemeClr val="bg1"/>
                </a:solidFill>
                <a:latin typeface="Bahnschrift SemiBold Condensed" panose="020B0502040204020203" pitchFamily="34" charset="0"/>
              </a:rPr>
              <a:t>Is escaping this  surveillance culture possible or even desirable?</a:t>
            </a:r>
          </a:p>
        </p:txBody>
      </p:sp>
      <p:sp>
        <p:nvSpPr>
          <p:cNvPr id="3168" name="TextBox 3167">
            <a:extLst>
              <a:ext uri="{FF2B5EF4-FFF2-40B4-BE49-F238E27FC236}">
                <a16:creationId xmlns:a16="http://schemas.microsoft.com/office/drawing/2014/main" id="{BBD513EC-740F-6F22-FE84-E2CD8C1C63C6}"/>
              </a:ext>
            </a:extLst>
          </p:cNvPr>
          <p:cNvSpPr txBox="1"/>
          <p:nvPr/>
        </p:nvSpPr>
        <p:spPr>
          <a:xfrm>
            <a:off x="27379692" y="3611203"/>
            <a:ext cx="8293416" cy="2087175"/>
          </a:xfrm>
          <a:prstGeom prst="rect">
            <a:avLst/>
          </a:prstGeom>
          <a:noFill/>
        </p:spPr>
        <p:txBody>
          <a:bodyPr wrap="square">
            <a:spAutoFit/>
          </a:bodyPr>
          <a:lstStyle/>
          <a:p>
            <a:pPr algn="ctr"/>
            <a:r>
              <a:rPr lang="en-US" sz="6500" dirty="0">
                <a:solidFill>
                  <a:schemeClr val="bg1"/>
                </a:solidFill>
                <a:latin typeface="Bahnschrift SemiBold Condensed" panose="020B0502040204020203" pitchFamily="34" charset="0"/>
              </a:rPr>
              <a:t>How will this problem continue to transpire? </a:t>
            </a:r>
          </a:p>
        </p:txBody>
      </p:sp>
      <p:sp>
        <p:nvSpPr>
          <p:cNvPr id="3169" name="TextBox 3168">
            <a:extLst>
              <a:ext uri="{FF2B5EF4-FFF2-40B4-BE49-F238E27FC236}">
                <a16:creationId xmlns:a16="http://schemas.microsoft.com/office/drawing/2014/main" id="{ABCB17D9-4691-728E-D5BD-8A2B8C4293AF}"/>
              </a:ext>
            </a:extLst>
          </p:cNvPr>
          <p:cNvSpPr txBox="1"/>
          <p:nvPr/>
        </p:nvSpPr>
        <p:spPr>
          <a:xfrm>
            <a:off x="18823552" y="21406779"/>
            <a:ext cx="6469139" cy="2092881"/>
          </a:xfrm>
          <a:prstGeom prst="rect">
            <a:avLst/>
          </a:prstGeom>
          <a:noFill/>
        </p:spPr>
        <p:txBody>
          <a:bodyPr wrap="square">
            <a:spAutoFit/>
          </a:bodyPr>
          <a:lstStyle/>
          <a:p>
            <a:pPr algn="ctr"/>
            <a:r>
              <a:rPr lang="en-US" sz="6500" dirty="0">
                <a:solidFill>
                  <a:schemeClr val="bg1"/>
                </a:solidFill>
                <a:latin typeface="Bahnschrift SemiBold Condensed" panose="020B0502040204020203" pitchFamily="34" charset="0"/>
              </a:rPr>
              <a:t>How many more warnings do we need?</a:t>
            </a:r>
          </a:p>
        </p:txBody>
      </p:sp>
      <p:sp>
        <p:nvSpPr>
          <p:cNvPr id="3170" name="TextBox 3169">
            <a:extLst>
              <a:ext uri="{FF2B5EF4-FFF2-40B4-BE49-F238E27FC236}">
                <a16:creationId xmlns:a16="http://schemas.microsoft.com/office/drawing/2014/main" id="{03EE2E04-0314-9695-78B7-D3132B189DCE}"/>
              </a:ext>
            </a:extLst>
          </p:cNvPr>
          <p:cNvSpPr txBox="1"/>
          <p:nvPr/>
        </p:nvSpPr>
        <p:spPr>
          <a:xfrm>
            <a:off x="28133581" y="20968507"/>
            <a:ext cx="6469139" cy="2092881"/>
          </a:xfrm>
          <a:prstGeom prst="rect">
            <a:avLst/>
          </a:prstGeom>
          <a:noFill/>
        </p:spPr>
        <p:txBody>
          <a:bodyPr wrap="square">
            <a:spAutoFit/>
          </a:bodyPr>
          <a:lstStyle/>
          <a:p>
            <a:pPr algn="ctr"/>
            <a:r>
              <a:rPr lang="en-US" sz="6500" dirty="0">
                <a:solidFill>
                  <a:schemeClr val="bg1"/>
                </a:solidFill>
                <a:latin typeface="Bahnschrift SemiBold Condensed" panose="020B0502040204020203" pitchFamily="34" charset="0"/>
              </a:rPr>
              <a:t>One I can answer is: Why does it matter?</a:t>
            </a:r>
          </a:p>
        </p:txBody>
      </p:sp>
    </p:spTree>
    <p:extLst>
      <p:ext uri="{BB962C8B-B14F-4D97-AF65-F5344CB8AC3E}">
        <p14:creationId xmlns:p14="http://schemas.microsoft.com/office/powerpoint/2010/main" val="22564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9" grpId="0"/>
      <p:bldP spid="31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6A15E-5569-6EE4-7619-9A64CEDAF2CC}"/>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798842DF-7BF2-F373-3922-393626CF3A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8C0C826-FF60-1A3A-5E89-CDF7157BCE0A}"/>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descr="A white line in the sky&#10;&#10;Description automatically generated">
            <a:extLst>
              <a:ext uri="{FF2B5EF4-FFF2-40B4-BE49-F238E27FC236}">
                <a16:creationId xmlns:a16="http://schemas.microsoft.com/office/drawing/2014/main" id="{921D4184-3AF2-74C5-26F4-6DB9BA4C933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B4C31538-0A3F-B0DB-FC81-11442E6FCE40}"/>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0DE8875C-ACE3-86F4-563F-3225B17548FE}"/>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A48B3A91-0A06-C58E-A767-C72BA6D585E3}"/>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3096" name="Picture 3095" descr="A white line in the sky&#10;&#10;Description automatically generated">
            <a:extLst>
              <a:ext uri="{FF2B5EF4-FFF2-40B4-BE49-F238E27FC236}">
                <a16:creationId xmlns:a16="http://schemas.microsoft.com/office/drawing/2014/main" id="{B94E89BF-F689-265F-CB25-C9F3EDFA89E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07ADA02D-CC3A-8EAA-113A-4DF6712CBC98}"/>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EAF11C3E-2A4C-84FF-B14A-4021886B1292}"/>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grpSp>
        <p:nvGrpSpPr>
          <p:cNvPr id="1058" name="Group 1057">
            <a:extLst>
              <a:ext uri="{FF2B5EF4-FFF2-40B4-BE49-F238E27FC236}">
                <a16:creationId xmlns:a16="http://schemas.microsoft.com/office/drawing/2014/main" id="{8E33008D-513D-4DA1-D46B-8EBDE1A62DE8}"/>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5CABA7FC-8483-86F2-E82E-D869F3B4408A}"/>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04EE2237-2258-67A8-B571-B5170441B08A}"/>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61" name="Group 1060">
            <a:extLst>
              <a:ext uri="{FF2B5EF4-FFF2-40B4-BE49-F238E27FC236}">
                <a16:creationId xmlns:a16="http://schemas.microsoft.com/office/drawing/2014/main" id="{5062EDC0-CB61-B472-06D5-5B1BA80E1BAA}"/>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098557B1-1253-4B51-0432-FCBFC622B17B}"/>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8E7348C5-01BC-CDEB-5DCF-B9709903DC39}"/>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22" name="Picture 21">
            <a:extLst>
              <a:ext uri="{FF2B5EF4-FFF2-40B4-BE49-F238E27FC236}">
                <a16:creationId xmlns:a16="http://schemas.microsoft.com/office/drawing/2014/main" id="{1405A967-AAB6-6111-4FBD-5DA3CE9EA9D7}"/>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F871B810-AC0A-A963-DA2E-3D8882029424}"/>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8BAB72-DE8E-3118-AF25-1A6ECE7BA5EB}"/>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FE811763-34BB-172A-F222-510E4AD98AC7}"/>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0FE99EED-FC92-F603-1FEE-E45E4A829BBE}"/>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4E8F44B8-C755-5EF0-572A-70D034152700}"/>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053" name="Rectangle 1052">
              <a:extLst>
                <a:ext uri="{FF2B5EF4-FFF2-40B4-BE49-F238E27FC236}">
                  <a16:creationId xmlns:a16="http://schemas.microsoft.com/office/drawing/2014/main" id="{038C135A-9F18-6607-C8A0-644BCD7906FB}"/>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pic>
          <p:nvPicPr>
            <p:cNvPr id="2" name="Picture 1">
              <a:extLst>
                <a:ext uri="{FF2B5EF4-FFF2-40B4-BE49-F238E27FC236}">
                  <a16:creationId xmlns:a16="http://schemas.microsoft.com/office/drawing/2014/main" id="{C711878D-2614-284C-A0F3-48D8237A449E}"/>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7C6778AB-0128-70C3-5397-61FA2C7189C6}"/>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1E5AE6E9-9A7D-5D38-6A47-5B772C952EAF}"/>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A4F0F1AD-C4F5-95DF-32B1-94F9E27A8E15}"/>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B6D1D506-FDEF-523B-4B4B-0237DA53868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CA0AE8A5-6E06-1A87-8FAF-87AD660C6959}"/>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CFDCA815-28E6-1E7C-B1C3-DD83870211B5}"/>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C9CEC0C7-AE2E-7497-D58A-D4C262FFF33C}"/>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3" name="Rectangle 2">
            <a:extLst>
              <a:ext uri="{FF2B5EF4-FFF2-40B4-BE49-F238E27FC236}">
                <a16:creationId xmlns:a16="http://schemas.microsoft.com/office/drawing/2014/main" id="{78113D5D-7FE2-1174-A203-720EAF70F07C}"/>
              </a:ext>
            </a:extLst>
          </p:cNvPr>
          <p:cNvSpPr/>
          <p:nvPr/>
        </p:nvSpPr>
        <p:spPr>
          <a:xfrm>
            <a:off x="8006599" y="-136004"/>
            <a:ext cx="37569139" cy="29355888"/>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71EB604-49CB-42AE-898A-A3B9CA584B61}"/>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descr="Nupixx 3Kng8 Dummy Security Camera,Outdoor Use - Picture 1 of 5">
            <a:extLst>
              <a:ext uri="{FF2B5EF4-FFF2-40B4-BE49-F238E27FC236}">
                <a16:creationId xmlns:a16="http://schemas.microsoft.com/office/drawing/2014/main" id="{A73570F3-B77A-A56E-9951-9FB776314A9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E9700468-1A9F-C46A-8E12-17723C5E2BC4}"/>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35E691AF-B809-03AB-5521-69FF9986F05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61E82C96-632C-635A-1149-5A9FD28E10F9}"/>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AA785457-47BD-1F0A-5BD7-25379DCA7580}"/>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9E366905-6BCA-9A32-FBD7-271F38EF8ED0}"/>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66946D9F-E6EB-B238-EE28-8A0A40D5733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3950B2D0-2958-74CE-5BA8-D4B560F3CD4F}"/>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0FA60B81-84F2-8698-DFBB-07F87634A4AB}"/>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F73334F4-5E44-7C20-170A-18B67432FFC4}"/>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E3A8AE92-09C6-85C5-7F31-B51C362A9046}"/>
              </a:ext>
            </a:extLst>
          </p:cNvPr>
          <p:cNvSpPr txBox="1"/>
          <p:nvPr/>
        </p:nvSpPr>
        <p:spPr>
          <a:xfrm>
            <a:off x="508905" y="652280"/>
            <a:ext cx="5233349"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The</a:t>
            </a:r>
          </a:p>
          <a:p>
            <a:r>
              <a:rPr lang="en-US" sz="4000">
                <a:solidFill>
                  <a:schemeClr val="tx1">
                    <a:lumMod val="75000"/>
                    <a:lumOff val="25000"/>
                  </a:schemeClr>
                </a:solidFill>
                <a:latin typeface="Alpenkreuzer" panose="02000500000000000000" pitchFamily="2" charset="0"/>
              </a:rPr>
              <a:t>Genesis</a:t>
            </a:r>
            <a:r>
              <a:rPr lang="en-US" sz="400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AF25F5E3-3B3C-6F78-B9D5-311E7949676F}"/>
              </a:ext>
            </a:extLst>
          </p:cNvPr>
          <p:cNvSpPr txBox="1"/>
          <p:nvPr/>
        </p:nvSpPr>
        <p:spPr>
          <a:xfrm>
            <a:off x="1174367" y="4300169"/>
            <a:ext cx="6952967"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Heightened Surveillance</a:t>
            </a:r>
            <a:r>
              <a:rPr lang="en-US" sz="400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35890FC2-CE30-CE00-90B0-DC943FF7F629}"/>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F4FDC91F-7433-5893-2698-EF212D95E678}"/>
              </a:ext>
            </a:extLst>
          </p:cNvPr>
          <p:cNvSpPr txBox="1"/>
          <p:nvPr/>
        </p:nvSpPr>
        <p:spPr>
          <a:xfrm>
            <a:off x="687268" y="13336281"/>
            <a:ext cx="6837039" cy="707886"/>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A PARADOX</a:t>
            </a:r>
          </a:p>
        </p:txBody>
      </p:sp>
      <p:pic>
        <p:nvPicPr>
          <p:cNvPr id="60" name="Picture 4" descr="Nupixx 3Kng8 Dummy Security Camera,Outdoor Use - Picture 1 of 5">
            <a:extLst>
              <a:ext uri="{FF2B5EF4-FFF2-40B4-BE49-F238E27FC236}">
                <a16:creationId xmlns:a16="http://schemas.microsoft.com/office/drawing/2014/main" id="{E040C2CB-B981-E8E2-9609-21EA1AB98AA5}"/>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80466FED-0F99-9B13-6B2D-7DD276B8C1C3}"/>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4003E56-39EC-4C25-912C-D768F25264F0}"/>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33282979-1BED-6B55-A56C-ADACF685D10E}"/>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EBC88EEC-E6A0-570B-084A-A66BE94440B4}"/>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2BB01B3E-97D8-9979-0D27-BEBDF999A86E}"/>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B44516F1-9228-3772-04E1-E488B3F4BE39}"/>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8F4D44EF-B144-FC37-3F70-68EA7119392D}"/>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F962ABB4-C95F-2115-D45D-AC1648D8E060}"/>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grpSp>
        <p:nvGrpSpPr>
          <p:cNvPr id="5" name="Group 4">
            <a:extLst>
              <a:ext uri="{FF2B5EF4-FFF2-40B4-BE49-F238E27FC236}">
                <a16:creationId xmlns:a16="http://schemas.microsoft.com/office/drawing/2014/main" id="{F87D26EB-462F-8BAC-DDCB-10647CD59ABC}"/>
              </a:ext>
            </a:extLst>
          </p:cNvPr>
          <p:cNvGrpSpPr/>
          <p:nvPr/>
        </p:nvGrpSpPr>
        <p:grpSpPr>
          <a:xfrm>
            <a:off x="18074100" y="5766149"/>
            <a:ext cx="14530956" cy="17008712"/>
            <a:chOff x="17993680" y="4947602"/>
            <a:chExt cx="14530956" cy="17008712"/>
          </a:xfrm>
        </p:grpSpPr>
        <p:sp>
          <p:nvSpPr>
            <p:cNvPr id="6" name="Rectangle 5">
              <a:extLst>
                <a:ext uri="{FF2B5EF4-FFF2-40B4-BE49-F238E27FC236}">
                  <a16:creationId xmlns:a16="http://schemas.microsoft.com/office/drawing/2014/main" id="{CCF0193A-303A-8638-B671-1F3C6816584E}"/>
                </a:ext>
              </a:extLst>
            </p:cNvPr>
            <p:cNvSpPr/>
            <p:nvPr/>
          </p:nvSpPr>
          <p:spPr>
            <a:xfrm>
              <a:off x="18382432" y="5239755"/>
              <a:ext cx="10564503" cy="16716559"/>
            </a:xfrm>
            <a:prstGeom prst="rect">
              <a:avLst/>
            </a:prstGeom>
            <a:solidFill>
              <a:srgbClr val="CC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oster with a person's face&#10;&#10;Description automatically generated">
              <a:extLst>
                <a:ext uri="{FF2B5EF4-FFF2-40B4-BE49-F238E27FC236}">
                  <a16:creationId xmlns:a16="http://schemas.microsoft.com/office/drawing/2014/main" id="{D37C8D63-DA29-FC64-478B-9138738F995B}"/>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8390883" y="4947602"/>
              <a:ext cx="14133753" cy="16883060"/>
            </a:xfrm>
            <a:prstGeom prst="rect">
              <a:avLst/>
            </a:prstGeom>
          </p:spPr>
        </p:pic>
        <p:sp>
          <p:nvSpPr>
            <p:cNvPr id="14" name="Rectangle 13">
              <a:extLst>
                <a:ext uri="{FF2B5EF4-FFF2-40B4-BE49-F238E27FC236}">
                  <a16:creationId xmlns:a16="http://schemas.microsoft.com/office/drawing/2014/main" id="{E15E27A9-AEAC-0170-CBD4-C8AC0F731B4B}"/>
                </a:ext>
              </a:extLst>
            </p:cNvPr>
            <p:cNvSpPr>
              <a:spLocks/>
            </p:cNvSpPr>
            <p:nvPr/>
          </p:nvSpPr>
          <p:spPr>
            <a:xfrm>
              <a:off x="18643678" y="8425843"/>
              <a:ext cx="3285738" cy="7726130"/>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360F013B-B35B-CC87-7928-A601FC2C5904}"/>
                </a:ext>
              </a:extLst>
            </p:cNvPr>
            <p:cNvSpPr>
              <a:spLocks/>
            </p:cNvSpPr>
            <p:nvPr/>
          </p:nvSpPr>
          <p:spPr>
            <a:xfrm>
              <a:off x="18632778" y="15634352"/>
              <a:ext cx="982393" cy="15749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pic>
          <p:nvPicPr>
            <p:cNvPr id="16" name="Picture 15">
              <a:extLst>
                <a:ext uri="{FF2B5EF4-FFF2-40B4-BE49-F238E27FC236}">
                  <a16:creationId xmlns:a16="http://schemas.microsoft.com/office/drawing/2014/main" id="{7D8C1C27-B0ED-6BDC-DFA3-07D0A27B86F1}"/>
                </a:ext>
              </a:extLst>
            </p:cNvPr>
            <p:cNvPicPr>
              <a:picLocks noChangeAspect="1"/>
            </p:cNvPicPr>
            <p:nvPr/>
          </p:nvPicPr>
          <p:blipFill rotWithShape="1">
            <a:blip r:embed="rId15">
              <a:alphaModFix amt="50000"/>
            </a:blip>
            <a:srcRect b="11860"/>
            <a:stretch/>
          </p:blipFill>
          <p:spPr>
            <a:xfrm rot="10800000">
              <a:off x="17993680" y="5109026"/>
              <a:ext cx="10127827" cy="14786737"/>
            </a:xfrm>
            <a:prstGeom prst="rect">
              <a:avLst/>
            </a:prstGeom>
          </p:spPr>
        </p:pic>
      </p:grpSp>
      <p:sp>
        <p:nvSpPr>
          <p:cNvPr id="17" name="TextBox 16">
            <a:extLst>
              <a:ext uri="{FF2B5EF4-FFF2-40B4-BE49-F238E27FC236}">
                <a16:creationId xmlns:a16="http://schemas.microsoft.com/office/drawing/2014/main" id="{11615D8F-2FB6-205D-F53F-1CEDA9AFF015}"/>
              </a:ext>
            </a:extLst>
          </p:cNvPr>
          <p:cNvSpPr txBox="1"/>
          <p:nvPr/>
        </p:nvSpPr>
        <p:spPr>
          <a:xfrm>
            <a:off x="18215125" y="2797701"/>
            <a:ext cx="17389739" cy="1323439"/>
          </a:xfrm>
          <a:prstGeom prst="rect">
            <a:avLst/>
          </a:prstGeom>
          <a:noFill/>
        </p:spPr>
        <p:txBody>
          <a:bodyPr wrap="square" rtlCol="0">
            <a:spAutoFit/>
          </a:bodyPr>
          <a:lstStyle/>
          <a:p>
            <a:r>
              <a:rPr lang="en-US" sz="8000">
                <a:solidFill>
                  <a:schemeClr val="bg2"/>
                </a:solidFill>
                <a:latin typeface="Alpenkreuzer" panose="02000500000000000000" pitchFamily="2" charset="0"/>
              </a:rPr>
              <a:t>The conversation</a:t>
            </a:r>
          </a:p>
        </p:txBody>
      </p:sp>
      <p:cxnSp>
        <p:nvCxnSpPr>
          <p:cNvPr id="18" name="Straight Connector 17">
            <a:extLst>
              <a:ext uri="{FF2B5EF4-FFF2-40B4-BE49-F238E27FC236}">
                <a16:creationId xmlns:a16="http://schemas.microsoft.com/office/drawing/2014/main" id="{23DBDF89-6C98-B6B6-1E70-E6AF47D78523}"/>
              </a:ext>
            </a:extLst>
          </p:cNvPr>
          <p:cNvCxnSpPr>
            <a:cxnSpLocks/>
          </p:cNvCxnSpPr>
          <p:nvPr/>
        </p:nvCxnSpPr>
        <p:spPr>
          <a:xfrm>
            <a:off x="499067" y="8387285"/>
            <a:ext cx="5506492" cy="67445"/>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F98120C-736B-159B-01A9-ED41817AC901}"/>
              </a:ext>
            </a:extLst>
          </p:cNvPr>
          <p:cNvGrpSpPr/>
          <p:nvPr/>
        </p:nvGrpSpPr>
        <p:grpSpPr>
          <a:xfrm rot="754299">
            <a:off x="9367363" y="6809840"/>
            <a:ext cx="9275643" cy="12856304"/>
            <a:chOff x="-13158706" y="9608163"/>
            <a:chExt cx="9756076" cy="13252184"/>
          </a:xfrm>
        </p:grpSpPr>
        <p:sp>
          <p:nvSpPr>
            <p:cNvPr id="21" name="Rectangle 20">
              <a:extLst>
                <a:ext uri="{FF2B5EF4-FFF2-40B4-BE49-F238E27FC236}">
                  <a16:creationId xmlns:a16="http://schemas.microsoft.com/office/drawing/2014/main" id="{3759268E-A98A-4884-2EFF-50D8FF721376}"/>
                </a:ext>
              </a:extLst>
            </p:cNvPr>
            <p:cNvSpPr/>
            <p:nvPr/>
          </p:nvSpPr>
          <p:spPr>
            <a:xfrm>
              <a:off x="-13158706" y="9608163"/>
              <a:ext cx="9756076" cy="13252184"/>
            </a:xfrm>
            <a:prstGeom prst="rect">
              <a:avLst/>
            </a:prstGeom>
            <a:solidFill>
              <a:srgbClr val="CCCCCC"/>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72F741-1831-B7E0-E575-47815200B349}"/>
                </a:ext>
              </a:extLst>
            </p:cNvPr>
            <p:cNvSpPr txBox="1"/>
            <p:nvPr/>
          </p:nvSpPr>
          <p:spPr>
            <a:xfrm>
              <a:off x="-13014399" y="11605496"/>
              <a:ext cx="9467462" cy="7294305"/>
            </a:xfrm>
            <a:prstGeom prst="rect">
              <a:avLst/>
            </a:prstGeom>
            <a:noFill/>
          </p:spPr>
          <p:txBody>
            <a:bodyPr wrap="square">
              <a:spAutoFit/>
            </a:bodyPr>
            <a:lstStyle/>
            <a:p>
              <a:pPr marR="0" lvl="0" algn="ctr" defTabSz="3429000" rtl="0" eaLnBrk="1" fontAlgn="auto" latinLnBrk="0" hangingPunct="1">
                <a:lnSpc>
                  <a:spcPct val="90000"/>
                </a:lnSpc>
                <a:spcBef>
                  <a:spcPts val="3750"/>
                </a:spcBef>
                <a:spcAft>
                  <a:spcPts val="0"/>
                </a:spcAft>
                <a:buClrTx/>
                <a:buSzTx/>
                <a:tabLst/>
                <a:defRPr/>
              </a:pPr>
              <a:r>
                <a:rPr kumimoji="0" lang="en-US" sz="6500" b="0" i="0" u="none" strike="noStrike" kern="1200" cap="none" spc="0" normalizeH="0" baseline="0" noProof="0" dirty="0">
                  <a:ln>
                    <a:noFill/>
                  </a:ln>
                  <a:solidFill>
                    <a:srgbClr val="1C1C1C"/>
                  </a:solidFill>
                  <a:effectLst/>
                  <a:uLnTx/>
                  <a:uFillTx/>
                  <a:latin typeface="Bahnschrift SemiBold Condensed" panose="020B0502040204020203" pitchFamily="34" charset="0"/>
                </a:rPr>
                <a:t>The conversation around surveillance is continuously adapting and evolving in relation to the new media in which surveillance occurs through</a:t>
              </a:r>
              <a:r>
                <a:rPr lang="en-US" sz="6500" dirty="0">
                  <a:solidFill>
                    <a:srgbClr val="1C1C1C"/>
                  </a:solidFill>
                  <a:latin typeface="Bahnschrift SemiBold Condensed" panose="020B0502040204020203" pitchFamily="34" charset="0"/>
                </a:rPr>
                <a:t> such as, the ubiquitous use of social media in our contemporary digital world.</a:t>
              </a:r>
              <a:endParaRPr kumimoji="0" lang="en-US" sz="6500" b="0" i="0" u="none" strike="noStrike" kern="1200" cap="none" spc="0" normalizeH="0" baseline="0" noProof="0" dirty="0">
                <a:ln>
                  <a:noFill/>
                </a:ln>
                <a:solidFill>
                  <a:srgbClr val="1C1C1C"/>
                </a:solidFill>
                <a:effectLst/>
                <a:uLnTx/>
                <a:uFillTx/>
                <a:latin typeface="Bahnschrift SemiBold Condensed" panose="020B0502040204020203" pitchFamily="34" charset="0"/>
              </a:endParaRPr>
            </a:p>
          </p:txBody>
        </p:sp>
      </p:grpSp>
      <p:grpSp>
        <p:nvGrpSpPr>
          <p:cNvPr id="28" name="Group 27">
            <a:extLst>
              <a:ext uri="{FF2B5EF4-FFF2-40B4-BE49-F238E27FC236}">
                <a16:creationId xmlns:a16="http://schemas.microsoft.com/office/drawing/2014/main" id="{5DE97F6E-6E51-8CE0-E719-83FFFFA9E54D}"/>
              </a:ext>
            </a:extLst>
          </p:cNvPr>
          <p:cNvGrpSpPr/>
          <p:nvPr/>
        </p:nvGrpSpPr>
        <p:grpSpPr>
          <a:xfrm rot="21038643">
            <a:off x="32790714" y="11433168"/>
            <a:ext cx="9424759" cy="12856304"/>
            <a:chOff x="46050812" y="9028555"/>
            <a:chExt cx="9424759" cy="12856304"/>
          </a:xfrm>
        </p:grpSpPr>
        <p:sp>
          <p:nvSpPr>
            <p:cNvPr id="25" name="Rectangle 24">
              <a:extLst>
                <a:ext uri="{FF2B5EF4-FFF2-40B4-BE49-F238E27FC236}">
                  <a16:creationId xmlns:a16="http://schemas.microsoft.com/office/drawing/2014/main" id="{B6EDF655-62B1-7B12-7D4B-F633D436614C}"/>
                </a:ext>
              </a:extLst>
            </p:cNvPr>
            <p:cNvSpPr/>
            <p:nvPr/>
          </p:nvSpPr>
          <p:spPr>
            <a:xfrm>
              <a:off x="46199928" y="9028555"/>
              <a:ext cx="9275643" cy="12856304"/>
            </a:xfrm>
            <a:prstGeom prst="rect">
              <a:avLst/>
            </a:prstGeom>
            <a:solidFill>
              <a:srgbClr val="CCCCCC"/>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31DDF6-83F3-9C2D-6EB2-BF4EBF66FC35}"/>
                </a:ext>
              </a:extLst>
            </p:cNvPr>
            <p:cNvSpPr txBox="1"/>
            <p:nvPr/>
          </p:nvSpPr>
          <p:spPr>
            <a:xfrm>
              <a:off x="46050812" y="9832276"/>
              <a:ext cx="9001242" cy="9656490"/>
            </a:xfrm>
            <a:prstGeom prst="rect">
              <a:avLst/>
            </a:prstGeom>
            <a:noFill/>
          </p:spPr>
          <p:txBody>
            <a:bodyPr wrap="square">
              <a:spAutoFit/>
            </a:bodyPr>
            <a:lstStyle/>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6500">
                  <a:solidFill>
                    <a:srgbClr val="1C1C1C"/>
                  </a:solidFill>
                  <a:latin typeface="Bahnschrift SemiBold Condensed" panose="020B0502040204020203" pitchFamily="34" charset="0"/>
                </a:rPr>
                <a:t>“Surveillance Culture” and 1984</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kumimoji="0" lang="en-US" sz="6500" b="0" i="0" u="none" strike="noStrike" kern="1200" cap="none" spc="0" normalizeH="0" baseline="0" noProof="0">
                  <a:ln>
                    <a:noFill/>
                  </a:ln>
                  <a:solidFill>
                    <a:srgbClr val="1C1C1C"/>
                  </a:solidFill>
                  <a:effectLst/>
                  <a:uLnTx/>
                  <a:uFillTx/>
                  <a:latin typeface="Bahnschrift SemiBold Condensed" panose="020B0502040204020203" pitchFamily="34" charset="0"/>
                </a:rPr>
                <a:t>1984: Cornerstone of Conversation</a:t>
              </a:r>
            </a:p>
            <a:p>
              <a:pPr marL="857250" indent="-857250" algn="ctr" defTabSz="3429000">
                <a:lnSpc>
                  <a:spcPct val="90000"/>
                </a:lnSpc>
                <a:spcBef>
                  <a:spcPts val="3750"/>
                </a:spcBef>
                <a:buFont typeface="Arial" panose="020B0604020202020204" pitchFamily="34" charset="0"/>
                <a:buChar char="•"/>
                <a:defRPr/>
              </a:pPr>
              <a:r>
                <a:rPr lang="en-US" sz="6500">
                  <a:solidFill>
                    <a:srgbClr val="1C1C1C"/>
                  </a:solidFill>
                  <a:latin typeface="Bahnschrift SemiBold Condensed" panose="020B0502040204020203" pitchFamily="34" charset="0"/>
                </a:rPr>
                <a:t>Gen Z seems to be doing the inverse of the 1984 idea of surveillance; they are surveilling themselves</a:t>
              </a:r>
            </a:p>
            <a:p>
              <a:pPr marR="0" lvl="0" algn="ctr" defTabSz="3429000" rtl="0" eaLnBrk="1" fontAlgn="auto" latinLnBrk="0" hangingPunct="1">
                <a:lnSpc>
                  <a:spcPct val="90000"/>
                </a:lnSpc>
                <a:spcBef>
                  <a:spcPts val="3750"/>
                </a:spcBef>
                <a:spcAft>
                  <a:spcPts val="0"/>
                </a:spcAft>
                <a:buClrTx/>
                <a:buSzTx/>
                <a:tabLst/>
                <a:defRPr/>
              </a:pPr>
              <a:endParaRPr kumimoji="0" lang="en-US" sz="6500" b="0" i="0" u="none" strike="noStrike" kern="1200" cap="none" spc="0" normalizeH="0" baseline="0" noProof="0">
                <a:ln>
                  <a:noFill/>
                </a:ln>
                <a:solidFill>
                  <a:srgbClr val="1C1C1C"/>
                </a:solidFill>
                <a:effectLst/>
                <a:uLnTx/>
                <a:uFillTx/>
                <a:latin typeface="Bahnschrift SemiBold Condensed" panose="020B0502040204020203" pitchFamily="34" charset="0"/>
              </a:endParaRPr>
            </a:p>
          </p:txBody>
        </p:sp>
      </p:grpSp>
      <p:pic>
        <p:nvPicPr>
          <p:cNvPr id="19" name="Picture 18" descr="A triangle in a black background&#10;&#10;Description automatically generated">
            <a:extLst>
              <a:ext uri="{FF2B5EF4-FFF2-40B4-BE49-F238E27FC236}">
                <a16:creationId xmlns:a16="http://schemas.microsoft.com/office/drawing/2014/main" id="{72DED0AD-0DFD-EC3E-F6C6-91BDD4DF2A28}"/>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6333743"/>
            <a:ext cx="2047722" cy="2080973"/>
          </a:xfrm>
          <a:prstGeom prst="rect">
            <a:avLst/>
          </a:prstGeom>
          <a:effectLst>
            <a:softEdge rad="50800"/>
          </a:effectLst>
        </p:spPr>
      </p:pic>
      <p:sp>
        <p:nvSpPr>
          <p:cNvPr id="1030" name="TextBox 1029">
            <a:extLst>
              <a:ext uri="{FF2B5EF4-FFF2-40B4-BE49-F238E27FC236}">
                <a16:creationId xmlns:a16="http://schemas.microsoft.com/office/drawing/2014/main" id="{935AF7D8-9A5E-8B41-936B-8455E82F2955}"/>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bg2"/>
                </a:solidFill>
                <a:latin typeface="Alpenkreuzer" panose="02000500000000000000" pitchFamily="2" charset="0"/>
              </a:rPr>
              <a:t>The </a:t>
            </a:r>
          </a:p>
          <a:p>
            <a:r>
              <a:rPr lang="en-US" sz="3800" dirty="0">
                <a:solidFill>
                  <a:schemeClr val="bg2"/>
                </a:solidFill>
                <a:latin typeface="Alpenkreuzer" panose="02000500000000000000" pitchFamily="2" charset="0"/>
              </a:rPr>
              <a:t>Conversation </a:t>
            </a:r>
            <a:endParaRPr lang="en-US" sz="3800" dirty="0">
              <a:solidFill>
                <a:schemeClr val="bg2"/>
              </a:solidFill>
              <a:latin typeface="Propaganda" pitchFamily="2" charset="0"/>
            </a:endParaRPr>
          </a:p>
        </p:txBody>
      </p:sp>
    </p:spTree>
    <p:extLst>
      <p:ext uri="{BB962C8B-B14F-4D97-AF65-F5344CB8AC3E}">
        <p14:creationId xmlns:p14="http://schemas.microsoft.com/office/powerpoint/2010/main" val="237293322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nodeType="clickEffect">
                                  <p:stCondLst>
                                    <p:cond delay="0"/>
                                  </p:stCondLst>
                                  <p:childTnLst>
                                    <p:animEffect transition="out" filter="wipe(up)">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1" fill="hold" nodeType="clickEffect">
                                  <p:stCondLst>
                                    <p:cond delay="0"/>
                                  </p:stCondLst>
                                  <p:childTnLst>
                                    <p:animEffect transition="out" filter="wipe(up)">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1" fill="hold" nodeType="clickEffect">
                                  <p:stCondLst>
                                    <p:cond delay="0"/>
                                  </p:stCondLst>
                                  <p:childTnLst>
                                    <p:animEffect transition="out" filter="wipe(up)">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2E20-006F-F099-CCB5-E3B8B09263F9}"/>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5D733A64-B2B2-7CF1-F267-35DBE17E1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E3D4180-E500-9165-2E6B-7F472C1E241E}"/>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descr="A white line in the sky&#10;&#10;Description automatically generated">
            <a:extLst>
              <a:ext uri="{FF2B5EF4-FFF2-40B4-BE49-F238E27FC236}">
                <a16:creationId xmlns:a16="http://schemas.microsoft.com/office/drawing/2014/main" id="{49468272-19B8-858F-C9DB-ABC2F890C236}"/>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93707A14-60B9-C8F0-F215-35928F15002B}"/>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6F1AF2B9-0976-BCF4-9D7D-BACA8E84EA6A}"/>
                </a:ext>
              </a:extLst>
            </p:cNvPr>
            <p:cNvPicPr>
              <a:picLocks noChangeAspect="1"/>
            </p:cNvPicPr>
            <p:nvPr/>
          </p:nvPicPr>
          <p:blipFill>
            <a:blip r:embed="rId5">
              <a:alphaModFix amt="85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91382E00-8DFA-2D95-2097-1E6A34D6C50B}"/>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3096" name="Picture 3095" descr="A white line in the sky&#10;&#10;Description automatically generated">
            <a:extLst>
              <a:ext uri="{FF2B5EF4-FFF2-40B4-BE49-F238E27FC236}">
                <a16:creationId xmlns:a16="http://schemas.microsoft.com/office/drawing/2014/main" id="{6565C5EC-1157-9BD1-34FD-DB13A0FC716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39FE0184-4848-564D-12A6-3789A01CEE3D}"/>
              </a:ext>
            </a:extLst>
          </p:cNvPr>
          <p:cNvPicPr>
            <a:picLocks noChangeAspect="1"/>
          </p:cNvPicPr>
          <p:nvPr/>
        </p:nvPicPr>
        <p:blipFill>
          <a:blip r:embed="rId7">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932238F9-465D-FFF0-C09F-4396855B1CB3}"/>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grpSp>
        <p:nvGrpSpPr>
          <p:cNvPr id="1058" name="Group 1057">
            <a:extLst>
              <a:ext uri="{FF2B5EF4-FFF2-40B4-BE49-F238E27FC236}">
                <a16:creationId xmlns:a16="http://schemas.microsoft.com/office/drawing/2014/main" id="{2E7F0EE6-A15C-D075-F5FD-A34018F3D7F2}"/>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6D2AECDF-45DF-21A3-2547-2C8209B790DC}"/>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E5BF6410-A19A-A216-80DF-C3E2A0DE4ACC}"/>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61" name="Group 1060">
            <a:extLst>
              <a:ext uri="{FF2B5EF4-FFF2-40B4-BE49-F238E27FC236}">
                <a16:creationId xmlns:a16="http://schemas.microsoft.com/office/drawing/2014/main" id="{31CEACFF-0308-820A-B2ED-7D55F5816D0A}"/>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4626048B-5810-5846-5E43-323A45308A22}"/>
                </a:ext>
              </a:extLst>
            </p:cNvPr>
            <p:cNvPicPr>
              <a:picLocks noChangeAspect="1"/>
            </p:cNvPicPr>
            <p:nvPr/>
          </p:nvPicPr>
          <p:blipFill>
            <a:blip r:embed="rId9">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761EB0F6-B157-B23A-5A78-7CFE49D4041F}"/>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22" name="Picture 21">
            <a:extLst>
              <a:ext uri="{FF2B5EF4-FFF2-40B4-BE49-F238E27FC236}">
                <a16:creationId xmlns:a16="http://schemas.microsoft.com/office/drawing/2014/main" id="{A23ABB3C-7F33-F387-FE93-604EFD5CA26E}"/>
              </a:ext>
            </a:extLst>
          </p:cNvPr>
          <p:cNvPicPr>
            <a:picLocks noChangeAspect="1"/>
          </p:cNvPicPr>
          <p:nvPr/>
        </p:nvPicPr>
        <p:blipFill>
          <a:blip r:embed="rId10"/>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4EC076E2-F3B8-4F9C-D368-35D2ED755E25}"/>
              </a:ext>
            </a:extLst>
          </p:cNvPr>
          <p:cNvPicPr>
            <a:picLocks noChangeAspect="1"/>
          </p:cNvPicPr>
          <p:nvPr/>
        </p:nvPicPr>
        <p:blipFill>
          <a:blip r:embed="rId11">
            <a:alphaModFix amt="85000"/>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1054C7-5B86-9B03-B710-7A86B7DA75CE}"/>
              </a:ext>
            </a:extLst>
          </p:cNvPr>
          <p:cNvPicPr>
            <a:picLocks noChangeAspect="1"/>
          </p:cNvPicPr>
          <p:nvPr/>
        </p:nvPicPr>
        <p:blipFill>
          <a:blip r:embed="rId13">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74199DBC-587B-3488-13BB-9ED19EB9934F}"/>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ACDC9548-B061-78C0-F7B1-E8A12D7508E7}"/>
                </a:ext>
              </a:extLst>
            </p:cNvPr>
            <p:cNvPicPr>
              <a:picLocks noChangeAspect="1"/>
            </p:cNvPicPr>
            <p:nvPr/>
          </p:nvPicPr>
          <p:blipFill rotWithShape="1">
            <a:blip r:embed="rId14">
              <a:duotone>
                <a:prstClr val="black"/>
                <a:schemeClr val="accent3">
                  <a:tint val="45000"/>
                  <a:satMod val="400000"/>
                </a:schemeClr>
              </a:duotone>
              <a:extLst>
                <a:ext uri="{BEBA8EAE-BF5A-486C-A8C5-ECC9F3942E4B}">
                  <a14:imgProps xmlns:a14="http://schemas.microsoft.com/office/drawing/2010/main">
                    <a14:imgLayer r:embed="rId15">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E83CFD00-B6F5-61D3-5549-827C7447BC36}"/>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053" name="Rectangle 1052">
              <a:extLst>
                <a:ext uri="{FF2B5EF4-FFF2-40B4-BE49-F238E27FC236}">
                  <a16:creationId xmlns:a16="http://schemas.microsoft.com/office/drawing/2014/main" id="{74ED453D-6D3B-C001-BAB0-1FE4F5ABB398}"/>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pic>
          <p:nvPicPr>
            <p:cNvPr id="2" name="Picture 1">
              <a:extLst>
                <a:ext uri="{FF2B5EF4-FFF2-40B4-BE49-F238E27FC236}">
                  <a16:creationId xmlns:a16="http://schemas.microsoft.com/office/drawing/2014/main" id="{85584CC3-8682-0EAA-18C8-140B115B52DF}"/>
                </a:ext>
              </a:extLst>
            </p:cNvPr>
            <p:cNvPicPr>
              <a:picLocks noChangeAspect="1"/>
            </p:cNvPicPr>
            <p:nvPr/>
          </p:nvPicPr>
          <p:blipFill rotWithShape="1">
            <a:blip r:embed="rId16">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CF1E0561-92F5-4C01-2B5E-86506F358826}"/>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9F1A27E8-AC3C-F06E-278D-EAE2A8457862}"/>
              </a:ext>
            </a:extLst>
          </p:cNvPr>
          <p:cNvPicPr>
            <a:picLocks noChangeAspect="1"/>
          </p:cNvPicPr>
          <p:nvPr/>
        </p:nvPicPr>
        <p:blipFill rotWithShape="1">
          <a:blip r:embed="rId19">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863AFFD7-5D86-A2AB-50AB-EF238B266DA8}"/>
              </a:ext>
            </a:extLst>
          </p:cNvPr>
          <p:cNvPicPr>
            <a:picLocks noChangeAspect="1"/>
          </p:cNvPicPr>
          <p:nvPr/>
        </p:nvPicPr>
        <p:blipFill rotWithShape="1">
          <a:blip r:embed="rId19">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E8C0C51B-1F49-E582-5E0B-C176F31FD376}"/>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85451B85-9991-7F4B-1628-D5B66E7FEAD1}"/>
              </a:ext>
            </a:extLst>
          </p:cNvPr>
          <p:cNvPicPr>
            <a:picLocks noChangeAspect="1"/>
          </p:cNvPicPr>
          <p:nvPr/>
        </p:nvPicPr>
        <p:blipFill rotWithShape="1">
          <a:blip r:embed="rId20">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0F564FAB-0AEB-E19D-B028-3D1FE7A80793}"/>
              </a:ext>
            </a:extLst>
          </p:cNvPr>
          <p:cNvPicPr>
            <a:picLocks noChangeAspect="1"/>
          </p:cNvPicPr>
          <p:nvPr/>
        </p:nvPicPr>
        <p:blipFill>
          <a:blip r:embed="rId21">
            <a:alphaModFix amt="56000"/>
            <a:extLst>
              <a:ext uri="{BEBA8EAE-BF5A-486C-A8C5-ECC9F3942E4B}">
                <a14:imgProps xmlns:a14="http://schemas.microsoft.com/office/drawing/2010/main">
                  <a14:imgLayer r:embed="rId22">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C1144615-0515-C305-0C41-33D93089C968}"/>
              </a:ext>
            </a:extLst>
          </p:cNvPr>
          <p:cNvPicPr>
            <a:picLocks noChangeAspect="1"/>
          </p:cNvPicPr>
          <p:nvPr/>
        </p:nvPicPr>
        <p:blipFill>
          <a:blip r:embed="rId13">
            <a:alphaModFix amt="70000"/>
          </a:blip>
          <a:stretch>
            <a:fillRect/>
          </a:stretch>
        </p:blipFill>
        <p:spPr>
          <a:xfrm rot="4799301">
            <a:off x="23357113" y="20974048"/>
            <a:ext cx="5203298" cy="12552381"/>
          </a:xfrm>
          <a:prstGeom prst="rect">
            <a:avLst/>
          </a:prstGeom>
        </p:spPr>
      </p:pic>
      <p:sp>
        <p:nvSpPr>
          <p:cNvPr id="3" name="Rectangle 2">
            <a:extLst>
              <a:ext uri="{FF2B5EF4-FFF2-40B4-BE49-F238E27FC236}">
                <a16:creationId xmlns:a16="http://schemas.microsoft.com/office/drawing/2014/main" id="{7A4F7E48-6F1E-B487-B1FD-B7CAE0BFA691}"/>
              </a:ext>
            </a:extLst>
          </p:cNvPr>
          <p:cNvSpPr/>
          <p:nvPr/>
        </p:nvSpPr>
        <p:spPr>
          <a:xfrm>
            <a:off x="8006599" y="-136005"/>
            <a:ext cx="37569139" cy="29608045"/>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5B0E829-62FF-0D16-1063-03FF8E22B39E}"/>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descr="Nupixx 3Kng8 Dummy Security Camera,Outdoor Use - Picture 1 of 5">
            <a:extLst>
              <a:ext uri="{FF2B5EF4-FFF2-40B4-BE49-F238E27FC236}">
                <a16:creationId xmlns:a16="http://schemas.microsoft.com/office/drawing/2014/main" id="{2CAE9969-5570-67B4-87B2-9D65D0CE734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93C5E8C0-2E8F-B676-04E1-7A40BFBBAB5A}"/>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03E7EEC4-6418-2693-1303-5B75E9C3F7AB}"/>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130FB633-4BBE-B1EA-7C23-162AD47D1960}"/>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FF00A312-2B8C-3514-4543-6C58FF7E5A90}"/>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798672D8-414E-3443-459C-1486A3345DB6}"/>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CD75A6E7-E1CB-68AD-3A8B-A2F07ADF27E0}"/>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BF42FEAE-F9A6-9D18-A3C0-09F22F380DFF}"/>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0391D449-AE50-D8CF-AC5C-59C5C189101D}"/>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2FE005E9-9D40-94DC-FF30-707E8DA60432}"/>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30D58332-BFD4-FD0E-5EDD-4F8C2704AB9C}"/>
              </a:ext>
            </a:extLst>
          </p:cNvPr>
          <p:cNvSpPr txBox="1"/>
          <p:nvPr/>
        </p:nvSpPr>
        <p:spPr>
          <a:xfrm>
            <a:off x="508905" y="652280"/>
            <a:ext cx="5233349"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The</a:t>
            </a:r>
          </a:p>
          <a:p>
            <a:r>
              <a:rPr lang="en-US" sz="4000">
                <a:solidFill>
                  <a:schemeClr val="tx1">
                    <a:lumMod val="75000"/>
                    <a:lumOff val="25000"/>
                  </a:schemeClr>
                </a:solidFill>
                <a:latin typeface="Alpenkreuzer" panose="02000500000000000000" pitchFamily="2" charset="0"/>
              </a:rPr>
              <a:t>Genesis</a:t>
            </a:r>
            <a:r>
              <a:rPr lang="en-US" sz="400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3E567101-4941-0699-55B6-86BB21EB39B5}"/>
              </a:ext>
            </a:extLst>
          </p:cNvPr>
          <p:cNvSpPr txBox="1"/>
          <p:nvPr/>
        </p:nvSpPr>
        <p:spPr>
          <a:xfrm>
            <a:off x="1174367" y="4300169"/>
            <a:ext cx="6952967"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Heightened Surveillance</a:t>
            </a:r>
            <a:r>
              <a:rPr lang="en-US" sz="400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772BF41-8318-488B-D0E7-FD226E2D7713}"/>
              </a:ext>
            </a:extLst>
          </p:cNvPr>
          <p:cNvSpPr txBox="1"/>
          <p:nvPr/>
        </p:nvSpPr>
        <p:spPr>
          <a:xfrm>
            <a:off x="2965024" y="10268045"/>
            <a:ext cx="5391424"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The </a:t>
            </a:r>
          </a:p>
          <a:p>
            <a:r>
              <a:rPr lang="en-US" sz="4000">
                <a:solidFill>
                  <a:schemeClr val="tx1">
                    <a:lumMod val="75000"/>
                    <a:lumOff val="25000"/>
                  </a:schemeClr>
                </a:solidFill>
                <a:latin typeface="Alpenkreuzer" panose="02000500000000000000" pitchFamily="2" charset="0"/>
              </a:rPr>
              <a:t>panopticon</a:t>
            </a:r>
            <a:endParaRPr lang="en-US" sz="400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74767C3A-235D-E6C4-E241-E62B570799A7}"/>
              </a:ext>
            </a:extLst>
          </p:cNvPr>
          <p:cNvSpPr txBox="1"/>
          <p:nvPr/>
        </p:nvSpPr>
        <p:spPr>
          <a:xfrm>
            <a:off x="687268" y="13336281"/>
            <a:ext cx="6837039" cy="707886"/>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A PARADOX</a:t>
            </a:r>
          </a:p>
        </p:txBody>
      </p:sp>
      <p:pic>
        <p:nvPicPr>
          <p:cNvPr id="60" name="Picture 4" descr="Nupixx 3Kng8 Dummy Security Camera,Outdoor Use - Picture 1 of 5">
            <a:extLst>
              <a:ext uri="{FF2B5EF4-FFF2-40B4-BE49-F238E27FC236}">
                <a16:creationId xmlns:a16="http://schemas.microsoft.com/office/drawing/2014/main" id="{CE44B2A3-5807-5040-A027-CB0B322C10AF}"/>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5933937F-D243-876B-DD44-9DCC6B95DF71}"/>
              </a:ext>
            </a:extLst>
          </p:cNvPr>
          <p:cNvPicPr>
            <a:picLocks noChangeAspect="1" noChangeArrowheads="1"/>
          </p:cNvPicPr>
          <p:nvPr/>
        </p:nvPicPr>
        <p:blipFill>
          <a:blip r:embed="rId25">
            <a:extLst>
              <a:ext uri="{BEBA8EAE-BF5A-486C-A8C5-ECC9F3942E4B}">
                <a14:imgProps xmlns:a14="http://schemas.microsoft.com/office/drawing/2010/main">
                  <a14:imgLayer r:embed="rId24">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9BD81CB-3A98-6263-A7C1-283CE0282BE4}"/>
              </a:ext>
            </a:extLst>
          </p:cNvPr>
          <p:cNvSpPr txBox="1"/>
          <p:nvPr/>
        </p:nvSpPr>
        <p:spPr>
          <a:xfrm>
            <a:off x="633203" y="18203242"/>
            <a:ext cx="3281017"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Doctor</a:t>
            </a:r>
          </a:p>
          <a:p>
            <a:r>
              <a:rPr lang="en-US" sz="400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302C8D60-D76A-A456-A3DC-C5C5F7066CE5}"/>
              </a:ext>
            </a:extLst>
          </p:cNvPr>
          <p:cNvSpPr txBox="1"/>
          <p:nvPr/>
        </p:nvSpPr>
        <p:spPr>
          <a:xfrm>
            <a:off x="4669287" y="20515579"/>
            <a:ext cx="3531948"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BLACK</a:t>
            </a:r>
          </a:p>
          <a:p>
            <a:r>
              <a:rPr lang="en-US" sz="400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7226EEEC-3AB9-F999-44E4-140BF0B302EC}"/>
              </a:ext>
            </a:extLst>
          </p:cNvPr>
          <p:cNvSpPr txBox="1"/>
          <p:nvPr/>
        </p:nvSpPr>
        <p:spPr>
          <a:xfrm>
            <a:off x="750123" y="23095250"/>
            <a:ext cx="3531948" cy="707886"/>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5FD993F7-9941-8EB4-A820-BEE2051915E3}"/>
              </a:ext>
            </a:extLst>
          </p:cNvPr>
          <p:cNvSpPr txBox="1"/>
          <p:nvPr/>
        </p:nvSpPr>
        <p:spPr>
          <a:xfrm>
            <a:off x="4105787" y="25155991"/>
            <a:ext cx="3531948"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B442F0ED-A592-D945-D186-9DFE207205FC}"/>
              </a:ext>
            </a:extLst>
          </p:cNvPr>
          <p:cNvSpPr txBox="1"/>
          <p:nvPr/>
        </p:nvSpPr>
        <p:spPr>
          <a:xfrm>
            <a:off x="499067" y="27694295"/>
            <a:ext cx="3827055"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The </a:t>
            </a:r>
          </a:p>
          <a:p>
            <a:r>
              <a:rPr lang="en-US" sz="400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8B1887A9-5D63-EFC5-8F68-F57078FDC9BA}"/>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B4F07598-F436-8876-8F2F-7DF16CB744F0}"/>
              </a:ext>
            </a:extLst>
          </p:cNvPr>
          <p:cNvSpPr txBox="1"/>
          <p:nvPr/>
        </p:nvSpPr>
        <p:spPr>
          <a:xfrm>
            <a:off x="3471106" y="15347777"/>
            <a:ext cx="7520974" cy="1323439"/>
          </a:xfrm>
          <a:prstGeom prst="rect">
            <a:avLst/>
          </a:prstGeom>
          <a:noFill/>
        </p:spPr>
        <p:txBody>
          <a:bodyPr wrap="square" rtlCol="0">
            <a:spAutoFit/>
          </a:bodyPr>
          <a:lstStyle/>
          <a:p>
            <a:r>
              <a:rPr lang="en-US" sz="4000">
                <a:solidFill>
                  <a:schemeClr val="tx1">
                    <a:lumMod val="75000"/>
                    <a:lumOff val="25000"/>
                  </a:schemeClr>
                </a:solidFill>
                <a:latin typeface="Alpenkreuzer" panose="02000500000000000000" pitchFamily="2" charset="0"/>
              </a:rPr>
              <a:t>BRAVE </a:t>
            </a:r>
          </a:p>
          <a:p>
            <a:r>
              <a:rPr lang="en-US" sz="4000">
                <a:solidFill>
                  <a:schemeClr val="tx1">
                    <a:lumMod val="75000"/>
                    <a:lumOff val="25000"/>
                  </a:schemeClr>
                </a:solidFill>
                <a:latin typeface="Alpenkreuzer" panose="02000500000000000000" pitchFamily="2" charset="0"/>
              </a:rPr>
              <a:t>NEW WORLD</a:t>
            </a:r>
          </a:p>
        </p:txBody>
      </p:sp>
      <p:cxnSp>
        <p:nvCxnSpPr>
          <p:cNvPr id="18" name="Straight Connector 17">
            <a:extLst>
              <a:ext uri="{FF2B5EF4-FFF2-40B4-BE49-F238E27FC236}">
                <a16:creationId xmlns:a16="http://schemas.microsoft.com/office/drawing/2014/main" id="{0D04183D-8293-2140-A716-D52765C2BC07}"/>
              </a:ext>
            </a:extLst>
          </p:cNvPr>
          <p:cNvCxnSpPr>
            <a:cxnSpLocks/>
          </p:cNvCxnSpPr>
          <p:nvPr/>
        </p:nvCxnSpPr>
        <p:spPr>
          <a:xfrm>
            <a:off x="499067" y="8387285"/>
            <a:ext cx="5506492" cy="67445"/>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5E9A8A5-EA17-F863-92E5-C541A61CEF2D}"/>
              </a:ext>
            </a:extLst>
          </p:cNvPr>
          <p:cNvSpPr txBox="1"/>
          <p:nvPr/>
        </p:nvSpPr>
        <p:spPr>
          <a:xfrm>
            <a:off x="18215126" y="2797701"/>
            <a:ext cx="15653528" cy="1323439"/>
          </a:xfrm>
          <a:prstGeom prst="rect">
            <a:avLst/>
          </a:prstGeom>
          <a:noFill/>
        </p:spPr>
        <p:txBody>
          <a:bodyPr wrap="square" rtlCol="0">
            <a:spAutoFit/>
          </a:bodyPr>
          <a:lstStyle/>
          <a:p>
            <a:r>
              <a:rPr lang="en-US" sz="8000">
                <a:solidFill>
                  <a:schemeClr val="bg2"/>
                </a:solidFill>
                <a:latin typeface="Alpenkreuzer" panose="02000500000000000000" pitchFamily="2" charset="0"/>
              </a:rPr>
              <a:t>The conversation</a:t>
            </a:r>
          </a:p>
        </p:txBody>
      </p:sp>
      <p:pic>
        <p:nvPicPr>
          <p:cNvPr id="14" name="Picture 13" descr="A triangle in a black background&#10;&#10;Description automatically generated">
            <a:extLst>
              <a:ext uri="{FF2B5EF4-FFF2-40B4-BE49-F238E27FC236}">
                <a16:creationId xmlns:a16="http://schemas.microsoft.com/office/drawing/2014/main" id="{2BF3EF6B-E7D3-CD57-A507-079C1BFBD183}"/>
              </a:ext>
            </a:extLst>
          </p:cNvPr>
          <p:cNvPicPr>
            <a:picLocks noChangeAspect="1"/>
          </p:cNvPicPr>
          <p:nvPr/>
        </p:nvPicPr>
        <p:blipFill>
          <a:blip r:embed="rId26">
            <a:alphaModFix amt="85000"/>
            <a:extLst>
              <a:ext uri="{BEBA8EAE-BF5A-486C-A8C5-ECC9F3942E4B}">
                <a14:imgProps xmlns:a14="http://schemas.microsoft.com/office/drawing/2010/main">
                  <a14:imgLayer r:embed="rId27">
                    <a14:imgEffect>
                      <a14:sharpenSoften amount="-25000"/>
                    </a14:imgEffect>
                  </a14:imgLayer>
                </a14:imgProps>
              </a:ext>
              <a:ext uri="{28A0092B-C50C-407E-A947-70E740481C1C}">
                <a14:useLocalDpi xmlns:a14="http://schemas.microsoft.com/office/drawing/2010/main" val="0"/>
              </a:ext>
            </a:extLst>
          </a:blip>
          <a:stretch>
            <a:fillRect/>
          </a:stretch>
        </p:blipFill>
        <p:spPr>
          <a:xfrm>
            <a:off x="3460695" y="6333743"/>
            <a:ext cx="2047722" cy="2080973"/>
          </a:xfrm>
          <a:prstGeom prst="rect">
            <a:avLst/>
          </a:prstGeom>
          <a:effectLst>
            <a:softEdge rad="50800"/>
          </a:effectLst>
        </p:spPr>
      </p:pic>
      <p:sp>
        <p:nvSpPr>
          <p:cNvPr id="1030" name="TextBox 1029">
            <a:extLst>
              <a:ext uri="{FF2B5EF4-FFF2-40B4-BE49-F238E27FC236}">
                <a16:creationId xmlns:a16="http://schemas.microsoft.com/office/drawing/2014/main" id="{EF94BA1E-D7BD-E891-1DEB-3E99F5FF64E5}"/>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bg2"/>
                </a:solidFill>
                <a:latin typeface="Alpenkreuzer" panose="02000500000000000000" pitchFamily="2" charset="0"/>
              </a:rPr>
              <a:t>The </a:t>
            </a:r>
          </a:p>
          <a:p>
            <a:r>
              <a:rPr lang="en-US" sz="3800" dirty="0">
                <a:solidFill>
                  <a:schemeClr val="bg2"/>
                </a:solidFill>
                <a:latin typeface="Alpenkreuzer" panose="02000500000000000000" pitchFamily="2" charset="0"/>
              </a:rPr>
              <a:t>Conversation </a:t>
            </a:r>
            <a:endParaRPr lang="en-US" sz="3800" dirty="0">
              <a:solidFill>
                <a:schemeClr val="bg2"/>
              </a:solidFill>
              <a:latin typeface="Propaganda" pitchFamily="2" charset="0"/>
            </a:endParaRPr>
          </a:p>
        </p:txBody>
      </p:sp>
      <p:grpSp>
        <p:nvGrpSpPr>
          <p:cNvPr id="24" name="Group 23">
            <a:extLst>
              <a:ext uri="{FF2B5EF4-FFF2-40B4-BE49-F238E27FC236}">
                <a16:creationId xmlns:a16="http://schemas.microsoft.com/office/drawing/2014/main" id="{68F0FC6D-0DE5-99F5-B426-DD9F98FEF782}"/>
              </a:ext>
            </a:extLst>
          </p:cNvPr>
          <p:cNvGrpSpPr/>
          <p:nvPr/>
        </p:nvGrpSpPr>
        <p:grpSpPr>
          <a:xfrm>
            <a:off x="18430613" y="5470715"/>
            <a:ext cx="14800061" cy="17137357"/>
            <a:chOff x="18430613" y="5436564"/>
            <a:chExt cx="14183047" cy="16870121"/>
          </a:xfrm>
        </p:grpSpPr>
        <p:sp>
          <p:nvSpPr>
            <p:cNvPr id="30" name="Rectangle 29">
              <a:extLst>
                <a:ext uri="{FF2B5EF4-FFF2-40B4-BE49-F238E27FC236}">
                  <a16:creationId xmlns:a16="http://schemas.microsoft.com/office/drawing/2014/main" id="{6F77F86B-C875-7619-E79F-79BA198E4666}"/>
                </a:ext>
              </a:extLst>
            </p:cNvPr>
            <p:cNvSpPr/>
            <p:nvPr/>
          </p:nvSpPr>
          <p:spPr>
            <a:xfrm>
              <a:off x="18479908" y="5436564"/>
              <a:ext cx="14133752" cy="16870121"/>
            </a:xfrm>
            <a:prstGeom prst="rect">
              <a:avLst/>
            </a:prstGeom>
            <a:solidFill>
              <a:srgbClr val="CECECE"/>
            </a:solidFill>
            <a:ln w="254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B82E69-F6B6-FBE6-AEF4-A71A275988A2}"/>
                </a:ext>
              </a:extLst>
            </p:cNvPr>
            <p:cNvSpPr txBox="1"/>
            <p:nvPr/>
          </p:nvSpPr>
          <p:spPr>
            <a:xfrm>
              <a:off x="18430613" y="6311029"/>
              <a:ext cx="14183047" cy="2631490"/>
            </a:xfrm>
            <a:prstGeom prst="rect">
              <a:avLst/>
            </a:prstGeom>
            <a:noFill/>
          </p:spPr>
          <p:txBody>
            <a:bodyPr wrap="square" rtlCol="0">
              <a:spAutoFit/>
            </a:bodyPr>
            <a:lstStyle/>
            <a:p>
              <a:pPr algn="ctr"/>
              <a:r>
                <a:rPr lang="en-US" sz="5500" dirty="0">
                  <a:latin typeface="Alpenkreuzer" panose="02000500000000000000" pitchFamily="2" charset="0"/>
                </a:rPr>
                <a:t>MODERN SURVILLENCE IS EXPLOTATION OF OURSELVES</a:t>
              </a:r>
            </a:p>
          </p:txBody>
        </p:sp>
        <p:cxnSp>
          <p:nvCxnSpPr>
            <p:cNvPr id="16" name="Straight Connector 15">
              <a:extLst>
                <a:ext uri="{FF2B5EF4-FFF2-40B4-BE49-F238E27FC236}">
                  <a16:creationId xmlns:a16="http://schemas.microsoft.com/office/drawing/2014/main" id="{16E57543-622F-CE3E-9EC3-83567DB27284}"/>
                </a:ext>
              </a:extLst>
            </p:cNvPr>
            <p:cNvCxnSpPr>
              <a:cxnSpLocks/>
            </p:cNvCxnSpPr>
            <p:nvPr/>
          </p:nvCxnSpPr>
          <p:spPr>
            <a:xfrm>
              <a:off x="20809512" y="9381565"/>
              <a:ext cx="9474543"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E9F8ED60-5F68-8ACD-1C58-7FB2260B6020}"/>
              </a:ext>
            </a:extLst>
          </p:cNvPr>
          <p:cNvSpPr txBox="1"/>
          <p:nvPr/>
        </p:nvSpPr>
        <p:spPr>
          <a:xfrm>
            <a:off x="18911190" y="9939400"/>
            <a:ext cx="13482978" cy="9312806"/>
          </a:xfrm>
          <a:prstGeom prst="rect">
            <a:avLst/>
          </a:prstGeom>
          <a:noFill/>
        </p:spPr>
        <p:txBody>
          <a:bodyPr wrap="square">
            <a:spAutoFit/>
          </a:bodyPr>
          <a:lstStyle/>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7500" b="1" dirty="0">
                <a:solidFill>
                  <a:srgbClr val="000000"/>
                </a:solidFill>
                <a:latin typeface="Bahnschrift SemiBold Condensed" panose="020B0502040204020203" pitchFamily="34" charset="0"/>
              </a:rPr>
              <a:t>Self-surveillance </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7500" b="1" dirty="0">
                <a:solidFill>
                  <a:srgbClr val="000000"/>
                </a:solidFill>
                <a:latin typeface="Bahnschrift SemiBold Condensed" panose="020B0502040204020203" pitchFamily="34" charset="0"/>
              </a:rPr>
              <a:t>The desire to be seen and perceived </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7500" b="1" dirty="0">
                <a:solidFill>
                  <a:srgbClr val="000000"/>
                </a:solidFill>
                <a:latin typeface="Bahnschrift SemiBold Condensed" panose="020B0502040204020203" pitchFamily="34" charset="0"/>
              </a:rPr>
              <a:t>Commodification of human experience into a sellable, consumable package</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7500" b="1" dirty="0">
                <a:solidFill>
                  <a:srgbClr val="000000"/>
                </a:solidFill>
                <a:latin typeface="Bahnschrift SemiBold Condensed" panose="020B0502040204020203" pitchFamily="34" charset="0"/>
              </a:rPr>
              <a:t>We know we are constantly being surveilled, so we have succumbed to it.</a:t>
            </a:r>
          </a:p>
          <a:p>
            <a:pPr marL="857250" marR="0" lvl="0" indent="-857250" algn="ctr" defTabSz="3429000" rtl="0" eaLnBrk="1" fontAlgn="auto" latinLnBrk="0" hangingPunct="1">
              <a:lnSpc>
                <a:spcPct val="90000"/>
              </a:lnSpc>
              <a:spcBef>
                <a:spcPts val="3750"/>
              </a:spcBef>
              <a:spcAft>
                <a:spcPts val="0"/>
              </a:spcAft>
              <a:buClrTx/>
              <a:buSzTx/>
              <a:buFont typeface="Arial" panose="020B0604020202020204" pitchFamily="34" charset="0"/>
              <a:buChar char="•"/>
              <a:tabLst/>
              <a:defRPr/>
            </a:pPr>
            <a:r>
              <a:rPr lang="en-US" sz="7500" b="1" dirty="0">
                <a:solidFill>
                  <a:srgbClr val="000000"/>
                </a:solidFill>
                <a:latin typeface="Bahnschrift SemiBold Condensed" panose="020B0502040204020203" pitchFamily="34" charset="0"/>
              </a:rPr>
              <a:t>Is escaping even possible?</a:t>
            </a:r>
          </a:p>
        </p:txBody>
      </p:sp>
    </p:spTree>
    <p:extLst>
      <p:ext uri="{BB962C8B-B14F-4D97-AF65-F5344CB8AC3E}">
        <p14:creationId xmlns:p14="http://schemas.microsoft.com/office/powerpoint/2010/main" val="5567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0D6D-A944-559F-53C5-6B469B06503E}"/>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82E86810-4B82-1A90-C003-905E495FE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980DB8B-FC62-1980-0A50-485A17F87794}"/>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A7E7F2A6-A3F3-616C-E1AA-6B858AF1DB1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F0BF7721-4726-245A-B71C-44597AB3FA55}"/>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060D7CCC-D5F9-E107-2E7D-9959F50A24C6}"/>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504A1565-4029-3404-1B98-53F0272B0EF7}"/>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95F565E1-994B-3889-6959-278EE3F40D1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861ADAF2-85F0-B7C2-B883-6467020F42A3}"/>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2C0398B8-824C-EB5D-A692-6F6240F6E6E4}"/>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C0E9E20D-E881-3244-1B77-71519331840E}"/>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741DA490-CE72-45EA-1C39-1E1BD5C29FC4}"/>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080613D9-9771-41E9-EABB-1CC33DBC87F6}"/>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8D25872A-76DD-DFAE-375E-1A2B0A70D08C}"/>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7B2BA5E4-AE83-4C12-22A8-26D8E0FFA504}"/>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0D13778D-F498-BA5D-4BB6-C9EAE682B3D0}"/>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3F371C85-22C2-96B5-9568-EFF048737A6F}"/>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576664A4-33DA-FC55-AAED-CA550AEBEA81}"/>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A36BF2-F621-7BA2-C43A-A893C790E437}"/>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8B6CA385-D77B-35E3-80C4-575BF742C1F1}"/>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E40EFFFE-F161-B005-AE33-928250E61009}"/>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D36A6335-C1F4-6C94-2CCC-FCC13AE6009F}"/>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9E349722-1796-2D44-700B-945937E4B91D}"/>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4A6F2737-D29A-C892-793E-9959DF31B826}"/>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7B51A96F-F943-B40C-F895-B49B03E3DC7A}"/>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50B58AFF-EB34-FD3C-5ADE-810C9236DD43}"/>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6A8F3057-E2CB-29DE-7B4E-2C0FA891F52B}"/>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915E365C-404A-9DAB-D63B-CF0958BD7B5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1A5E9645-6ABF-59AD-6B36-D9B329B1A833}"/>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05FE0312-0364-FDEE-D71B-166A0ABFB202}"/>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9B162BCD-6A8F-71B6-1BAB-A5D4AC8DF2D7}"/>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3" name="Rectangle 2">
            <a:extLst>
              <a:ext uri="{FF2B5EF4-FFF2-40B4-BE49-F238E27FC236}">
                <a16:creationId xmlns:a16="http://schemas.microsoft.com/office/drawing/2014/main" id="{F2E86F0E-6B4B-D997-68CF-A39445746D4A}"/>
              </a:ext>
            </a:extLst>
          </p:cNvPr>
          <p:cNvSpPr/>
          <p:nvPr/>
        </p:nvSpPr>
        <p:spPr>
          <a:xfrm>
            <a:off x="7775213" y="-83801"/>
            <a:ext cx="38032259" cy="29355888"/>
          </a:xfrm>
          <a:prstGeom prst="rect">
            <a:avLst/>
          </a:prstGeom>
          <a:solidFill>
            <a:schemeClr val="tx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2533C8C-9EE3-B5F4-D2B4-72BD99EFA650}"/>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ABA7F178-BB06-2685-5025-67FCE1FCC971}"/>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D498CAF5-854C-3D2B-2B1F-E9B8286B5C7C}"/>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A605826C-056E-60C2-74CC-8EAEFA23AC1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5B2B5180-815F-02B5-D828-295B17AE838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1FE965A2-65EF-B77B-7A1F-0F8965A6B01B}"/>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34FAA918-6C5B-B70E-070D-781E6DAEDE58}"/>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86A56179-1130-2831-D606-A511A590858C}"/>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5C28CD5E-4B9D-FE22-AA2E-B744B1C23E3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E8B0A9CD-E223-D9B0-01DB-E9676FE912F6}"/>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C06A359C-34C2-1A8F-BB16-D5DB2C3CDB88}"/>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6856C32A-3054-3EAB-9DF9-E74D0440E2EF}"/>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E0C4E911-5259-3E0D-0ACE-5644999966AC}"/>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8F4D8738-93E2-DC89-E387-4DE973EF8F4E}"/>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7EA5759C-D83A-89DE-2ECD-90C480B69CD2}"/>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60" name="Picture 4" descr="Nupixx 3Kng8 Dummy Security Camera,Outdoor Use - Picture 1 of 5">
            <a:extLst>
              <a:ext uri="{FF2B5EF4-FFF2-40B4-BE49-F238E27FC236}">
                <a16:creationId xmlns:a16="http://schemas.microsoft.com/office/drawing/2014/main" id="{73823E93-69BB-D740-1FA6-1CE70F8EDBE0}"/>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D6CCCE5F-EA6F-7817-44E8-DCF756200F5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4C1F6C6B-BD78-2145-7CDA-CF9D1CB48475}"/>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E1D5CE8F-4A20-E542-5259-065ED05E218B}"/>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31314072-B0FE-BF02-870C-68141AC2F725}"/>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4453EACF-AFFB-3F9A-9C81-0C7AC66DAFF6}"/>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DC429B60-AEAA-3C69-0CA9-2ADC8F023FCF}"/>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sp>
        <p:nvSpPr>
          <p:cNvPr id="1029" name="TextBox 1028">
            <a:extLst>
              <a:ext uri="{FF2B5EF4-FFF2-40B4-BE49-F238E27FC236}">
                <a16:creationId xmlns:a16="http://schemas.microsoft.com/office/drawing/2014/main" id="{E60DE8B4-E7C7-0424-02F4-24C5C0696BA8}"/>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82322845-3FD7-A6B1-C21E-6F346FB89B1F}"/>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6" name="Picture 5" descr="A triangle in a black background&#10;&#10;Description automatically generated">
            <a:extLst>
              <a:ext uri="{FF2B5EF4-FFF2-40B4-BE49-F238E27FC236}">
                <a16:creationId xmlns:a16="http://schemas.microsoft.com/office/drawing/2014/main" id="{B7DE4369-3FD2-3B66-22DD-3FA1D86105F5}"/>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8820171"/>
            <a:ext cx="2047722" cy="2080973"/>
          </a:xfrm>
          <a:prstGeom prst="rect">
            <a:avLst/>
          </a:prstGeom>
        </p:spPr>
      </p:pic>
      <p:sp>
        <p:nvSpPr>
          <p:cNvPr id="5" name="TextBox 4">
            <a:extLst>
              <a:ext uri="{FF2B5EF4-FFF2-40B4-BE49-F238E27FC236}">
                <a16:creationId xmlns:a16="http://schemas.microsoft.com/office/drawing/2014/main" id="{DD09E3C5-20A2-7624-7EDE-0656A90E5474}"/>
              </a:ext>
            </a:extLst>
          </p:cNvPr>
          <p:cNvSpPr txBox="1"/>
          <p:nvPr/>
        </p:nvSpPr>
        <p:spPr>
          <a:xfrm>
            <a:off x="3117424" y="10420445"/>
            <a:ext cx="5391424"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The </a:t>
            </a:r>
          </a:p>
          <a:p>
            <a:r>
              <a:rPr lang="en-US" sz="4000" dirty="0">
                <a:solidFill>
                  <a:schemeClr val="bg2"/>
                </a:solidFill>
                <a:latin typeface="Alpenkreuzer" panose="02000500000000000000" pitchFamily="2" charset="0"/>
              </a:rPr>
              <a:t>panopticon</a:t>
            </a:r>
            <a:endParaRPr lang="en-US" sz="4000" dirty="0">
              <a:solidFill>
                <a:schemeClr val="bg2"/>
              </a:solidFill>
              <a:latin typeface="Propaganda" pitchFamily="2" charset="0"/>
            </a:endParaRPr>
          </a:p>
        </p:txBody>
      </p:sp>
      <p:cxnSp>
        <p:nvCxnSpPr>
          <p:cNvPr id="7" name="Straight Connector 6">
            <a:extLst>
              <a:ext uri="{FF2B5EF4-FFF2-40B4-BE49-F238E27FC236}">
                <a16:creationId xmlns:a16="http://schemas.microsoft.com/office/drawing/2014/main" id="{0596613F-6A0C-DABA-724D-4F874C96F4AF}"/>
              </a:ext>
            </a:extLst>
          </p:cNvPr>
          <p:cNvCxnSpPr>
            <a:cxnSpLocks/>
          </p:cNvCxnSpPr>
          <p:nvPr/>
        </p:nvCxnSpPr>
        <p:spPr>
          <a:xfrm>
            <a:off x="2965024" y="11733540"/>
            <a:ext cx="4985078"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39" name="Flowchart: Manual Operation 38">
            <a:extLst>
              <a:ext uri="{FF2B5EF4-FFF2-40B4-BE49-F238E27FC236}">
                <a16:creationId xmlns:a16="http://schemas.microsoft.com/office/drawing/2014/main" id="{7EA24A9D-BA06-92A0-BCD8-B6E7D09B7252}"/>
              </a:ext>
            </a:extLst>
          </p:cNvPr>
          <p:cNvSpPr/>
          <p:nvPr/>
        </p:nvSpPr>
        <p:spPr>
          <a:xfrm rot="16200000" flipH="1" flipV="1">
            <a:off x="32485863" y="13719889"/>
            <a:ext cx="15707910" cy="107784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FDA8BA9E-EFF4-0BA6-C3F3-3235AD58F993}"/>
              </a:ext>
            </a:extLst>
          </p:cNvPr>
          <p:cNvSpPr/>
          <p:nvPr/>
        </p:nvSpPr>
        <p:spPr>
          <a:xfrm rot="5400000" flipH="1" flipV="1">
            <a:off x="5540074" y="13479149"/>
            <a:ext cx="16361848" cy="107580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7B2C1F8-5E36-0E74-BE58-4F980BCFE7B2}"/>
              </a:ext>
            </a:extLst>
          </p:cNvPr>
          <p:cNvSpPr/>
          <p:nvPr/>
        </p:nvSpPr>
        <p:spPr>
          <a:xfrm>
            <a:off x="18998101" y="14327171"/>
            <a:ext cx="16116342" cy="10372376"/>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14D36AB-6C63-BC78-F5DF-298773A51A25}"/>
              </a:ext>
            </a:extLst>
          </p:cNvPr>
          <p:cNvSpPr/>
          <p:nvPr/>
        </p:nvSpPr>
        <p:spPr>
          <a:xfrm>
            <a:off x="8127334" y="22085928"/>
            <a:ext cx="38482029" cy="11083645"/>
          </a:xfrm>
          <a:prstGeom prst="ellipse">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F6EBF5B-BEFA-92E4-9966-AA3DC9256AE4}"/>
              </a:ext>
            </a:extLst>
          </p:cNvPr>
          <p:cNvSpPr/>
          <p:nvPr/>
        </p:nvSpPr>
        <p:spPr>
          <a:xfrm>
            <a:off x="21604486" y="23693086"/>
            <a:ext cx="10086233" cy="5253599"/>
          </a:xfrm>
          <a:prstGeom prst="ellipse">
            <a:avLst/>
          </a:prstGeom>
          <a:solidFill>
            <a:srgbClr val="010002">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Flowchart: Manual Operation 1033">
            <a:extLst>
              <a:ext uri="{FF2B5EF4-FFF2-40B4-BE49-F238E27FC236}">
                <a16:creationId xmlns:a16="http://schemas.microsoft.com/office/drawing/2014/main" id="{9C4B859D-3C59-8626-AEDD-5D08564589A0}"/>
              </a:ext>
            </a:extLst>
          </p:cNvPr>
          <p:cNvSpPr/>
          <p:nvPr/>
        </p:nvSpPr>
        <p:spPr>
          <a:xfrm>
            <a:off x="7459579" y="-108621"/>
            <a:ext cx="38915002" cy="7075174"/>
          </a:xfrm>
          <a:prstGeom prst="flowChartManualOperation">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Flowchart: Manual Operation 1030">
            <a:extLst>
              <a:ext uri="{FF2B5EF4-FFF2-40B4-BE49-F238E27FC236}">
                <a16:creationId xmlns:a16="http://schemas.microsoft.com/office/drawing/2014/main" id="{047C57F4-F302-F749-95F9-764740CC79AE}"/>
              </a:ext>
            </a:extLst>
          </p:cNvPr>
          <p:cNvSpPr/>
          <p:nvPr/>
        </p:nvSpPr>
        <p:spPr>
          <a:xfrm rot="5400000" flipH="1" flipV="1">
            <a:off x="5024634" y="3835423"/>
            <a:ext cx="17362957" cy="10664372"/>
          </a:xfrm>
          <a:prstGeom prst="flowChartManualOperation">
            <a:avLst/>
          </a:prstGeom>
          <a:solidFill>
            <a:srgbClr val="433B39"/>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a:extLst>
              <a:ext uri="{FF2B5EF4-FFF2-40B4-BE49-F238E27FC236}">
                <a16:creationId xmlns:a16="http://schemas.microsoft.com/office/drawing/2014/main" id="{19FF25A4-799E-5EF3-9594-15F83EB89C70}"/>
              </a:ext>
            </a:extLst>
          </p:cNvPr>
          <p:cNvSpPr/>
          <p:nvPr/>
        </p:nvSpPr>
        <p:spPr>
          <a:xfrm rot="16200000" flipH="1" flipV="1">
            <a:off x="31610300" y="3819448"/>
            <a:ext cx="17362958" cy="10696324"/>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E49F11B4-F8CD-A860-9444-279D4F9D83D4}"/>
              </a:ext>
            </a:extLst>
          </p:cNvPr>
          <p:cNvSpPr/>
          <p:nvPr/>
        </p:nvSpPr>
        <p:spPr>
          <a:xfrm>
            <a:off x="18980181" y="3896088"/>
            <a:ext cx="16098980" cy="10498774"/>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7" name="Straight Connector 1026">
            <a:extLst>
              <a:ext uri="{FF2B5EF4-FFF2-40B4-BE49-F238E27FC236}">
                <a16:creationId xmlns:a16="http://schemas.microsoft.com/office/drawing/2014/main" id="{E0D7126B-30E7-C6F4-EBA2-CB494B5B5AC3}"/>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pic>
        <p:nvPicPr>
          <p:cNvPr id="1066" name="Picture 1065" descr="A yellow cone shaped object&#10;&#10;Description automatically generated">
            <a:extLst>
              <a:ext uri="{FF2B5EF4-FFF2-40B4-BE49-F238E27FC236}">
                <a16:creationId xmlns:a16="http://schemas.microsoft.com/office/drawing/2014/main" id="{3399F27B-0DD5-5834-D42B-616C2B45E85E}"/>
              </a:ext>
            </a:extLst>
          </p:cNvPr>
          <p:cNvPicPr>
            <a:picLocks noChangeAspect="1"/>
          </p:cNvPicPr>
          <p:nvPr/>
        </p:nvPicPr>
        <p:blipFill>
          <a:blip r:embed="rId27">
            <a:alphaModFix amt="39000"/>
            <a:grayscl/>
            <a:extLst>
              <a:ext uri="{BEBA8EAE-BF5A-486C-A8C5-ECC9F3942E4B}">
                <a14:imgProps xmlns:a14="http://schemas.microsoft.com/office/drawing/2010/main">
                  <a14:imgLayer r:embed="rId28">
                    <a14:imgEffect>
                      <a14:saturation sat="33000"/>
                    </a14:imgEffect>
                  </a14:imgLayer>
                </a14:imgProps>
              </a:ext>
              <a:ext uri="{28A0092B-C50C-407E-A947-70E740481C1C}">
                <a14:useLocalDpi xmlns:a14="http://schemas.microsoft.com/office/drawing/2010/main" val="0"/>
              </a:ext>
            </a:extLst>
          </a:blip>
          <a:stretch>
            <a:fillRect/>
          </a:stretch>
        </p:blipFill>
        <p:spPr>
          <a:xfrm>
            <a:off x="8576505" y="5285631"/>
            <a:ext cx="17191177" cy="16246981"/>
          </a:xfrm>
          <a:prstGeom prst="rect">
            <a:avLst/>
          </a:prstGeom>
          <a:noFill/>
        </p:spPr>
      </p:pic>
      <p:sp>
        <p:nvSpPr>
          <p:cNvPr id="1068" name="TextBox 1067">
            <a:extLst>
              <a:ext uri="{FF2B5EF4-FFF2-40B4-BE49-F238E27FC236}">
                <a16:creationId xmlns:a16="http://schemas.microsoft.com/office/drawing/2014/main" id="{EF50B675-251F-5FDC-8973-36FE1554C8DE}"/>
              </a:ext>
            </a:extLst>
          </p:cNvPr>
          <p:cNvSpPr txBox="1"/>
          <p:nvPr/>
        </p:nvSpPr>
        <p:spPr>
          <a:xfrm>
            <a:off x="9427518" y="6988463"/>
            <a:ext cx="8524839" cy="6093976"/>
          </a:xfrm>
          <a:prstGeom prst="rect">
            <a:avLst/>
          </a:prstGeom>
          <a:noFill/>
        </p:spPr>
        <p:txBody>
          <a:bodyPr wrap="square">
            <a:spAutoFit/>
          </a:bodyPr>
          <a:lstStyle/>
          <a:p>
            <a:pPr lvl="1" algn="ctr"/>
            <a:r>
              <a:rPr lang="en-US" sz="6500" dirty="0">
                <a:latin typeface="Bahnschrift SemiBold Condensed" panose="020B0502040204020203" pitchFamily="34" charset="0"/>
              </a:rPr>
              <a:t>In the 1700s Jeremy Bentham created the idea of a prison that would have a central observation tower with one watchman encased around prison cells</a:t>
            </a:r>
          </a:p>
        </p:txBody>
      </p:sp>
      <p:pic>
        <p:nvPicPr>
          <p:cNvPr id="1070" name="Picture 1069" descr="A yellow cone shaped object&#10;&#10;Description automatically generated">
            <a:extLst>
              <a:ext uri="{FF2B5EF4-FFF2-40B4-BE49-F238E27FC236}">
                <a16:creationId xmlns:a16="http://schemas.microsoft.com/office/drawing/2014/main" id="{75F2F0C8-1AF2-D843-1D2A-C18AD344A106}"/>
              </a:ext>
            </a:extLst>
          </p:cNvPr>
          <p:cNvPicPr>
            <a:picLocks noChangeAspect="1"/>
          </p:cNvPicPr>
          <p:nvPr/>
        </p:nvPicPr>
        <p:blipFill>
          <a:blip r:embed="rId29">
            <a:alphaModFix amt="39000"/>
            <a:grayscl/>
            <a:extLst>
              <a:ext uri="{BEBA8EAE-BF5A-486C-A8C5-ECC9F3942E4B}">
                <a14:imgProps xmlns:a14="http://schemas.microsoft.com/office/drawing/2010/main">
                  <a14:imgLayer r:embed="rId30">
                    <a14:imgEffect>
                      <a14:saturation sat="33000"/>
                    </a14:imgEffect>
                  </a14:imgLayer>
                </a14:imgProps>
              </a:ext>
              <a:ext uri="{28A0092B-C50C-407E-A947-70E740481C1C}">
                <a14:useLocalDpi xmlns:a14="http://schemas.microsoft.com/office/drawing/2010/main" val="0"/>
              </a:ext>
            </a:extLst>
          </a:blip>
          <a:stretch>
            <a:fillRect/>
          </a:stretch>
        </p:blipFill>
        <p:spPr>
          <a:xfrm rot="2871534">
            <a:off x="18289441" y="5666653"/>
            <a:ext cx="16828623" cy="16250708"/>
          </a:xfrm>
          <a:prstGeom prst="rect">
            <a:avLst/>
          </a:prstGeom>
          <a:noFill/>
        </p:spPr>
      </p:pic>
      <p:sp>
        <p:nvSpPr>
          <p:cNvPr id="1071" name="TextBox 1070">
            <a:extLst>
              <a:ext uri="{FF2B5EF4-FFF2-40B4-BE49-F238E27FC236}">
                <a16:creationId xmlns:a16="http://schemas.microsoft.com/office/drawing/2014/main" id="{37A7BEAE-455F-5DFA-870F-82D600BE3ABE}"/>
              </a:ext>
            </a:extLst>
          </p:cNvPr>
          <p:cNvSpPr txBox="1"/>
          <p:nvPr/>
        </p:nvSpPr>
        <p:spPr>
          <a:xfrm>
            <a:off x="21737848" y="6474673"/>
            <a:ext cx="9316696" cy="4093428"/>
          </a:xfrm>
          <a:prstGeom prst="rect">
            <a:avLst/>
          </a:prstGeom>
          <a:noFill/>
        </p:spPr>
        <p:txBody>
          <a:bodyPr wrap="square">
            <a:spAutoFit/>
          </a:bodyPr>
          <a:lstStyle/>
          <a:p>
            <a:pPr lvl="1" algn="ctr"/>
            <a:r>
              <a:rPr lang="en-US" sz="6500" dirty="0">
                <a:latin typeface="Bahnschrift SemiBold Condensed" panose="020B0502040204020203" pitchFamily="34" charset="0"/>
              </a:rPr>
              <a:t>In the 1970s Michel Foucault brought the panopticon to wider attention, discussing it as a metaphor</a:t>
            </a:r>
          </a:p>
        </p:txBody>
      </p:sp>
      <p:pic>
        <p:nvPicPr>
          <p:cNvPr id="1072" name="Picture 1071" descr="A yellow cone shaped object">
            <a:extLst>
              <a:ext uri="{FF2B5EF4-FFF2-40B4-BE49-F238E27FC236}">
                <a16:creationId xmlns:a16="http://schemas.microsoft.com/office/drawing/2014/main" id="{25732523-A975-B6D5-C8AE-40D626973442}"/>
              </a:ext>
            </a:extLst>
          </p:cNvPr>
          <p:cNvPicPr>
            <a:picLocks noChangeAspect="1"/>
          </p:cNvPicPr>
          <p:nvPr/>
        </p:nvPicPr>
        <p:blipFill>
          <a:blip r:embed="rId27">
            <a:alphaModFix amt="39000"/>
            <a:grayscl/>
            <a:extLst>
              <a:ext uri="{BEBA8EAE-BF5A-486C-A8C5-ECC9F3942E4B}">
                <a14:imgProps xmlns:a14="http://schemas.microsoft.com/office/drawing/2010/main">
                  <a14:imgLayer r:embed="rId28">
                    <a14:imgEffect>
                      <a14:saturation sat="33000"/>
                    </a14:imgEffect>
                  </a14:imgLayer>
                </a14:imgProps>
              </a:ext>
              <a:ext uri="{28A0092B-C50C-407E-A947-70E740481C1C}">
                <a14:useLocalDpi xmlns:a14="http://schemas.microsoft.com/office/drawing/2010/main" val="0"/>
              </a:ext>
            </a:extLst>
          </a:blip>
          <a:stretch>
            <a:fillRect/>
          </a:stretch>
        </p:blipFill>
        <p:spPr>
          <a:xfrm rot="6028640">
            <a:off x="27805088" y="5648927"/>
            <a:ext cx="17789554" cy="16157061"/>
          </a:xfrm>
          <a:prstGeom prst="rect">
            <a:avLst/>
          </a:prstGeom>
          <a:noFill/>
        </p:spPr>
      </p:pic>
      <p:sp>
        <p:nvSpPr>
          <p:cNvPr id="1073" name="TextBox 1072">
            <a:extLst>
              <a:ext uri="{FF2B5EF4-FFF2-40B4-BE49-F238E27FC236}">
                <a16:creationId xmlns:a16="http://schemas.microsoft.com/office/drawing/2014/main" id="{12ED76B3-34E2-E734-0473-360E2134B94D}"/>
              </a:ext>
            </a:extLst>
          </p:cNvPr>
          <p:cNvSpPr txBox="1"/>
          <p:nvPr/>
        </p:nvSpPr>
        <p:spPr>
          <a:xfrm>
            <a:off x="35003978" y="7378821"/>
            <a:ext cx="9951796" cy="3093154"/>
          </a:xfrm>
          <a:prstGeom prst="rect">
            <a:avLst/>
          </a:prstGeom>
          <a:noFill/>
        </p:spPr>
        <p:txBody>
          <a:bodyPr wrap="square">
            <a:spAutoFit/>
          </a:bodyPr>
          <a:lstStyle/>
          <a:p>
            <a:pPr lvl="2" algn="ctr"/>
            <a:r>
              <a:rPr lang="en-US" sz="6500" dirty="0">
                <a:latin typeface="Bahnschrift SemiBold Condensed" panose="020B0502040204020203" pitchFamily="34" charset="0"/>
              </a:rPr>
              <a:t>Creating the concept of internalized authority and prison of the mind </a:t>
            </a:r>
          </a:p>
        </p:txBody>
      </p:sp>
      <p:sp>
        <p:nvSpPr>
          <p:cNvPr id="1074" name="TextBox 1073">
            <a:extLst>
              <a:ext uri="{FF2B5EF4-FFF2-40B4-BE49-F238E27FC236}">
                <a16:creationId xmlns:a16="http://schemas.microsoft.com/office/drawing/2014/main" id="{9228C17F-A7F7-A8A6-D001-A81A8D48DEDD}"/>
              </a:ext>
            </a:extLst>
          </p:cNvPr>
          <p:cNvSpPr txBox="1"/>
          <p:nvPr/>
        </p:nvSpPr>
        <p:spPr>
          <a:xfrm>
            <a:off x="35155891" y="10736997"/>
            <a:ext cx="9940247" cy="3093154"/>
          </a:xfrm>
          <a:prstGeom prst="rect">
            <a:avLst/>
          </a:prstGeom>
          <a:noFill/>
        </p:spPr>
        <p:txBody>
          <a:bodyPr wrap="square">
            <a:spAutoFit/>
          </a:bodyPr>
          <a:lstStyle/>
          <a:p>
            <a:pPr lvl="2" algn="ctr"/>
            <a:r>
              <a:rPr lang="en-US" sz="6500" dirty="0">
                <a:latin typeface="Bahnschrift SemiBold Condensed" panose="020B0502040204020203" pitchFamily="34" charset="0"/>
              </a:rPr>
              <a:t>Changing your behavior based on the Belief you are being watched.</a:t>
            </a:r>
          </a:p>
        </p:txBody>
      </p:sp>
      <p:pic>
        <p:nvPicPr>
          <p:cNvPr id="25" name="Picture 24" descr="A bird cage with a black background&#10;&#10;Description automatically generated">
            <a:extLst>
              <a:ext uri="{FF2B5EF4-FFF2-40B4-BE49-F238E27FC236}">
                <a16:creationId xmlns:a16="http://schemas.microsoft.com/office/drawing/2014/main" id="{49A1D1A5-C3A5-644D-AFD3-EC551E8EEC7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0865554" y="9861568"/>
            <a:ext cx="11710225" cy="19779473"/>
          </a:xfrm>
          <a:prstGeom prst="rect">
            <a:avLst/>
          </a:prstGeom>
        </p:spPr>
      </p:pic>
      <p:sp>
        <p:nvSpPr>
          <p:cNvPr id="15" name="Title 1">
            <a:extLst>
              <a:ext uri="{FF2B5EF4-FFF2-40B4-BE49-F238E27FC236}">
                <a16:creationId xmlns:a16="http://schemas.microsoft.com/office/drawing/2014/main" id="{C7087C13-F7FF-28BA-8562-CFC549397E28}"/>
              </a:ext>
            </a:extLst>
          </p:cNvPr>
          <p:cNvSpPr txBox="1">
            <a:spLocks/>
          </p:cNvSpPr>
          <p:nvPr/>
        </p:nvSpPr>
        <p:spPr>
          <a:xfrm>
            <a:off x="15597131" y="750355"/>
            <a:ext cx="22139702" cy="3395980"/>
          </a:xfrm>
          <a:prstGeom prst="rect">
            <a:avLst/>
          </a:prstGeom>
        </p:spPr>
        <p:txBody>
          <a:bodyPr/>
          <a:lstStyle>
            <a:lvl1pPr algn="l" defTabSz="3429000" rtl="0" eaLnBrk="1" latinLnBrk="0" hangingPunct="1">
              <a:lnSpc>
                <a:spcPct val="90000"/>
              </a:lnSpc>
              <a:spcBef>
                <a:spcPct val="0"/>
              </a:spcBef>
              <a:buNone/>
              <a:defRPr sz="16500" kern="1200">
                <a:solidFill>
                  <a:schemeClr val="tx1"/>
                </a:solidFill>
                <a:latin typeface="+mj-lt"/>
                <a:ea typeface="+mj-ea"/>
                <a:cs typeface="+mj-cs"/>
              </a:defRPr>
            </a:lvl1pPr>
          </a:lstStyle>
          <a:p>
            <a:pPr algn="ctr"/>
            <a:r>
              <a:rPr lang="en-US" sz="8000" dirty="0">
                <a:solidFill>
                  <a:schemeClr val="bg2"/>
                </a:solidFill>
                <a:latin typeface="Alpenkreuzer" panose="02000500000000000000" pitchFamily="2" charset="0"/>
                <a:ea typeface="+mn-ea"/>
                <a:cs typeface="+mn-cs"/>
              </a:rPr>
              <a:t>The </a:t>
            </a:r>
          </a:p>
          <a:p>
            <a:pPr algn="ctr"/>
            <a:r>
              <a:rPr lang="en-US" sz="8000" dirty="0">
                <a:solidFill>
                  <a:schemeClr val="bg2"/>
                </a:solidFill>
                <a:latin typeface="Alpenkreuzer" panose="02000500000000000000" pitchFamily="2" charset="0"/>
                <a:ea typeface="+mn-ea"/>
                <a:cs typeface="+mn-cs"/>
              </a:rPr>
              <a:t>panopticon </a:t>
            </a:r>
          </a:p>
        </p:txBody>
      </p:sp>
    </p:spTree>
    <p:extLst>
      <p:ext uri="{BB962C8B-B14F-4D97-AF65-F5344CB8AC3E}">
        <p14:creationId xmlns:p14="http://schemas.microsoft.com/office/powerpoint/2010/main" val="96974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68">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71">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7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7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73">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74">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A3A1-BDE1-8BE4-4D3D-0455C46765BB}"/>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FC8E8F62-29EF-769E-8621-0C69971857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7CBF877-F10E-C7E1-EED7-2480710B6E2E}"/>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D8CDE3D9-334D-64AF-8BCC-158D1EF073C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E58ECA27-8255-20E8-F05A-5BB171068717}"/>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00285C08-1603-B26E-12D1-1D1584F3E3E7}"/>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DD2101B8-394A-10D9-758C-C4D1EA3DF5EC}"/>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864DE075-799B-4754-A0E2-2A45225DA26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96393A91-07CE-D97F-38B5-54B52EA3EC4F}"/>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CA5888A2-C321-506F-89DC-D6739F483079}"/>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993CD8B7-9CF8-F678-CC7B-724F03F86EDA}"/>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D6B012CB-FCEE-31DA-B7C1-5C851CFF8700}"/>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7F6D6650-002A-981C-63A1-6710D98D7592}"/>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E46D9E1-AF52-DF17-F187-BCB511A07521}"/>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FEB6CD37-E634-31F9-8F02-AE32883DF6DD}"/>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389DFB85-27AC-4391-CB0A-114EE08EA719}"/>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45E79FDE-1941-E790-7F95-09179EBF89C6}"/>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1515F9DB-CA8A-44FA-9416-91D4728AB2E6}"/>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376C8A-A06C-1C7A-F7EA-4C4FC9366485}"/>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A64C3EE3-EB68-FC40-CD5B-B5B43B48999A}"/>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558B048C-017A-150D-5091-24BED137DD74}"/>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634DB217-0758-B497-43B0-ECE04B3879C0}"/>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934FEE41-6FEC-7558-2E75-31995CB185CF}"/>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4F290D37-CAB3-9576-E06D-7BE1E72B0DC5}"/>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80E1A4BC-A410-1337-AAD1-8CFBAD76882A}"/>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1F8319B4-915D-8320-3436-6D63E4CF5ACB}"/>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64A4F2EA-4CCB-71C5-6683-E4A6FC3BB890}"/>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3717A6FC-0193-84B3-817A-2EF4CE5700C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22070898-D4C0-7883-99F0-2BB3B40180D7}"/>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7A09F861-1A81-CAE0-B344-BD3DC793AB68}"/>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A32AEE9B-C76D-BE9D-18FF-9D5A9B66D9DC}"/>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3" name="Rectangle 2">
            <a:extLst>
              <a:ext uri="{FF2B5EF4-FFF2-40B4-BE49-F238E27FC236}">
                <a16:creationId xmlns:a16="http://schemas.microsoft.com/office/drawing/2014/main" id="{CF22E8CF-AC4F-13FD-74A4-B70B252A5426}"/>
              </a:ext>
            </a:extLst>
          </p:cNvPr>
          <p:cNvSpPr/>
          <p:nvPr/>
        </p:nvSpPr>
        <p:spPr>
          <a:xfrm>
            <a:off x="7775213" y="-83801"/>
            <a:ext cx="38032259" cy="29355888"/>
          </a:xfrm>
          <a:prstGeom prst="rect">
            <a:avLst/>
          </a:prstGeom>
          <a:solidFill>
            <a:schemeClr val="tx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87EC637-3FF6-F013-16B6-01EA1340AFC5}"/>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ABE996BA-808C-3407-F510-F50AA463B1B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87FD3910-EE6E-BDFE-133D-070EBBAB1276}"/>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DEAAC78E-710B-6195-EFCC-39ED17D0FDB3}"/>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BE4506A4-7A58-D117-B481-F54AB18B4982}"/>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F9722419-D883-3EE9-5962-BC611FCBE06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8642127A-EA67-1B53-0FB0-C07805C06BDC}"/>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7014CF55-C08E-C5E3-6AFF-67DEA8595D26}"/>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59ADDC72-4706-6F1E-6B9C-0F8A3369E982}"/>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3C1E3688-44AD-7CF0-45E7-45AE2AD7DA81}"/>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C2D0D008-EEDE-D460-A524-01D9B468501A}"/>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EA33AC28-5EA9-91E8-284F-A719EEEA485C}"/>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28EC2E48-AA9D-8135-5339-E335E0F8E2BE}"/>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9D956194-3FAB-7E7B-B777-E0931932CA2E}"/>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sp>
        <p:nvSpPr>
          <p:cNvPr id="58" name="TextBox 57">
            <a:extLst>
              <a:ext uri="{FF2B5EF4-FFF2-40B4-BE49-F238E27FC236}">
                <a16:creationId xmlns:a16="http://schemas.microsoft.com/office/drawing/2014/main" id="{7D715A5B-98AF-9266-68C0-7FA4011C9EF4}"/>
              </a:ext>
            </a:extLst>
          </p:cNvPr>
          <p:cNvSpPr txBox="1"/>
          <p:nvPr/>
        </p:nvSpPr>
        <p:spPr>
          <a:xfrm>
            <a:off x="687268" y="13336281"/>
            <a:ext cx="6837039"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A PARADOX</a:t>
            </a:r>
          </a:p>
        </p:txBody>
      </p:sp>
      <p:pic>
        <p:nvPicPr>
          <p:cNvPr id="60" name="Picture 4" descr="Nupixx 3Kng8 Dummy Security Camera,Outdoor Use - Picture 1 of 5">
            <a:extLst>
              <a:ext uri="{FF2B5EF4-FFF2-40B4-BE49-F238E27FC236}">
                <a16:creationId xmlns:a16="http://schemas.microsoft.com/office/drawing/2014/main" id="{0087250A-79D7-3763-FA00-C8967C2B811E}"/>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50AE5AB4-C51A-6F9D-7D80-6168BE68AA18}"/>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6AF16B9-8246-258E-E029-CCF319CEE8A2}"/>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C665DE99-7A20-9B17-20CF-C24A338B9403}"/>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201A81BC-1A32-6FFB-5D4C-561623A69660}"/>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B40EDDF4-B4C1-7369-8F1C-94D888A1B104}"/>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05A7F4C0-174A-3D55-C8D5-2F09397E83FD}"/>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sp>
        <p:nvSpPr>
          <p:cNvPr id="1029" name="TextBox 1028">
            <a:extLst>
              <a:ext uri="{FF2B5EF4-FFF2-40B4-BE49-F238E27FC236}">
                <a16:creationId xmlns:a16="http://schemas.microsoft.com/office/drawing/2014/main" id="{32E1AB95-8349-48DC-D52B-B29F72232001}"/>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A482E999-2714-F492-7B13-59FD81A9F1B6}"/>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pic>
        <p:nvPicPr>
          <p:cNvPr id="6" name="Picture 5" descr="A triangle in a black background&#10;&#10;Description automatically generated">
            <a:extLst>
              <a:ext uri="{FF2B5EF4-FFF2-40B4-BE49-F238E27FC236}">
                <a16:creationId xmlns:a16="http://schemas.microsoft.com/office/drawing/2014/main" id="{829ACBFF-14FA-456F-D8A6-44598E41720A}"/>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8820171"/>
            <a:ext cx="2047722" cy="2080973"/>
          </a:xfrm>
          <a:prstGeom prst="rect">
            <a:avLst/>
          </a:prstGeom>
        </p:spPr>
      </p:pic>
      <p:sp>
        <p:nvSpPr>
          <p:cNvPr id="5" name="TextBox 4">
            <a:extLst>
              <a:ext uri="{FF2B5EF4-FFF2-40B4-BE49-F238E27FC236}">
                <a16:creationId xmlns:a16="http://schemas.microsoft.com/office/drawing/2014/main" id="{F886F9AB-45BF-72E8-7E39-9FD25902061A}"/>
              </a:ext>
            </a:extLst>
          </p:cNvPr>
          <p:cNvSpPr txBox="1"/>
          <p:nvPr/>
        </p:nvSpPr>
        <p:spPr>
          <a:xfrm>
            <a:off x="3117424" y="10420445"/>
            <a:ext cx="5391424"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The </a:t>
            </a:r>
          </a:p>
          <a:p>
            <a:r>
              <a:rPr lang="en-US" sz="4000" dirty="0">
                <a:solidFill>
                  <a:schemeClr val="bg2"/>
                </a:solidFill>
                <a:latin typeface="Alpenkreuzer" panose="02000500000000000000" pitchFamily="2" charset="0"/>
              </a:rPr>
              <a:t>panopticon</a:t>
            </a:r>
            <a:endParaRPr lang="en-US" sz="4000" dirty="0">
              <a:solidFill>
                <a:schemeClr val="bg2"/>
              </a:solidFill>
              <a:latin typeface="Propaganda" pitchFamily="2" charset="0"/>
            </a:endParaRPr>
          </a:p>
        </p:txBody>
      </p:sp>
      <p:cxnSp>
        <p:nvCxnSpPr>
          <p:cNvPr id="7" name="Straight Connector 6">
            <a:extLst>
              <a:ext uri="{FF2B5EF4-FFF2-40B4-BE49-F238E27FC236}">
                <a16:creationId xmlns:a16="http://schemas.microsoft.com/office/drawing/2014/main" id="{968FD67B-FD9A-D976-ED81-D0847FF9A073}"/>
              </a:ext>
            </a:extLst>
          </p:cNvPr>
          <p:cNvCxnSpPr>
            <a:cxnSpLocks/>
          </p:cNvCxnSpPr>
          <p:nvPr/>
        </p:nvCxnSpPr>
        <p:spPr>
          <a:xfrm>
            <a:off x="2965024" y="11733540"/>
            <a:ext cx="4985078"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sp>
        <p:nvSpPr>
          <p:cNvPr id="39" name="Flowchart: Manual Operation 38">
            <a:extLst>
              <a:ext uri="{FF2B5EF4-FFF2-40B4-BE49-F238E27FC236}">
                <a16:creationId xmlns:a16="http://schemas.microsoft.com/office/drawing/2014/main" id="{0122E167-59AC-7442-5280-B5744A558032}"/>
              </a:ext>
            </a:extLst>
          </p:cNvPr>
          <p:cNvSpPr/>
          <p:nvPr/>
        </p:nvSpPr>
        <p:spPr>
          <a:xfrm rot="16200000" flipH="1" flipV="1">
            <a:off x="32485863" y="13719889"/>
            <a:ext cx="15707910" cy="107784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D73F75E6-0217-7379-747B-073B4CF399D0}"/>
              </a:ext>
            </a:extLst>
          </p:cNvPr>
          <p:cNvSpPr/>
          <p:nvPr/>
        </p:nvSpPr>
        <p:spPr>
          <a:xfrm rot="5400000" flipH="1" flipV="1">
            <a:off x="5540074" y="13479149"/>
            <a:ext cx="16361848" cy="107580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458B0B2-FD81-ECEF-72FF-EF0EC1D29FE7}"/>
              </a:ext>
            </a:extLst>
          </p:cNvPr>
          <p:cNvSpPr/>
          <p:nvPr/>
        </p:nvSpPr>
        <p:spPr>
          <a:xfrm>
            <a:off x="18998101" y="14327171"/>
            <a:ext cx="16116342" cy="10372376"/>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CA8B0E-9C2F-08B9-D86F-E019003C255A}"/>
              </a:ext>
            </a:extLst>
          </p:cNvPr>
          <p:cNvSpPr/>
          <p:nvPr/>
        </p:nvSpPr>
        <p:spPr>
          <a:xfrm>
            <a:off x="8127334" y="22085928"/>
            <a:ext cx="38482029" cy="11083645"/>
          </a:xfrm>
          <a:prstGeom prst="ellipse">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9F9A4FD-26AC-751B-2CFC-444AB266C8FC}"/>
              </a:ext>
            </a:extLst>
          </p:cNvPr>
          <p:cNvSpPr/>
          <p:nvPr/>
        </p:nvSpPr>
        <p:spPr>
          <a:xfrm>
            <a:off x="21604486" y="23693086"/>
            <a:ext cx="10086233" cy="5253599"/>
          </a:xfrm>
          <a:prstGeom prst="ellipse">
            <a:avLst/>
          </a:prstGeom>
          <a:solidFill>
            <a:srgbClr val="010002">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Flowchart: Manual Operation 1033">
            <a:extLst>
              <a:ext uri="{FF2B5EF4-FFF2-40B4-BE49-F238E27FC236}">
                <a16:creationId xmlns:a16="http://schemas.microsoft.com/office/drawing/2014/main" id="{FC166EC5-BE00-A99F-BCF6-8D1CD6179FD7}"/>
              </a:ext>
            </a:extLst>
          </p:cNvPr>
          <p:cNvSpPr/>
          <p:nvPr/>
        </p:nvSpPr>
        <p:spPr>
          <a:xfrm>
            <a:off x="7459579" y="-108621"/>
            <a:ext cx="38915002" cy="7075174"/>
          </a:xfrm>
          <a:prstGeom prst="flowChartManualOperation">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Flowchart: Manual Operation 1030">
            <a:extLst>
              <a:ext uri="{FF2B5EF4-FFF2-40B4-BE49-F238E27FC236}">
                <a16:creationId xmlns:a16="http://schemas.microsoft.com/office/drawing/2014/main" id="{E26C4528-666D-C4C6-E900-E0E176205AD7}"/>
              </a:ext>
            </a:extLst>
          </p:cNvPr>
          <p:cNvSpPr/>
          <p:nvPr/>
        </p:nvSpPr>
        <p:spPr>
          <a:xfrm rot="5400000" flipH="1" flipV="1">
            <a:off x="5024634" y="3835423"/>
            <a:ext cx="17362957" cy="10664372"/>
          </a:xfrm>
          <a:prstGeom prst="flowChartManualOperation">
            <a:avLst/>
          </a:prstGeom>
          <a:solidFill>
            <a:srgbClr val="433B39"/>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a:extLst>
              <a:ext uri="{FF2B5EF4-FFF2-40B4-BE49-F238E27FC236}">
                <a16:creationId xmlns:a16="http://schemas.microsoft.com/office/drawing/2014/main" id="{30099CBE-D17F-3AB4-F20B-D5C91FADD27F}"/>
              </a:ext>
            </a:extLst>
          </p:cNvPr>
          <p:cNvSpPr/>
          <p:nvPr/>
        </p:nvSpPr>
        <p:spPr>
          <a:xfrm rot="16200000" flipH="1" flipV="1">
            <a:off x="31610300" y="3819448"/>
            <a:ext cx="17362958" cy="10696324"/>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B6EFA209-8234-6718-C566-8699E4B899F2}"/>
              </a:ext>
            </a:extLst>
          </p:cNvPr>
          <p:cNvSpPr/>
          <p:nvPr/>
        </p:nvSpPr>
        <p:spPr>
          <a:xfrm>
            <a:off x="18980181" y="3896088"/>
            <a:ext cx="16098980" cy="10498774"/>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7" name="Straight Connector 1026">
            <a:extLst>
              <a:ext uri="{FF2B5EF4-FFF2-40B4-BE49-F238E27FC236}">
                <a16:creationId xmlns:a16="http://schemas.microsoft.com/office/drawing/2014/main" id="{DB05DD81-079E-7F1A-107A-5D984F90B4D1}"/>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5" name="Title 1">
            <a:extLst>
              <a:ext uri="{FF2B5EF4-FFF2-40B4-BE49-F238E27FC236}">
                <a16:creationId xmlns:a16="http://schemas.microsoft.com/office/drawing/2014/main" id="{9E2C3778-37E9-C891-2E06-0FAD039967B2}"/>
              </a:ext>
            </a:extLst>
          </p:cNvPr>
          <p:cNvSpPr txBox="1">
            <a:spLocks/>
          </p:cNvSpPr>
          <p:nvPr/>
        </p:nvSpPr>
        <p:spPr>
          <a:xfrm>
            <a:off x="15597131" y="750355"/>
            <a:ext cx="22139702" cy="3395980"/>
          </a:xfrm>
          <a:prstGeom prst="rect">
            <a:avLst/>
          </a:prstGeom>
        </p:spPr>
        <p:txBody>
          <a:bodyPr/>
          <a:lstStyle>
            <a:lvl1pPr algn="l" defTabSz="3429000" rtl="0" eaLnBrk="1" latinLnBrk="0" hangingPunct="1">
              <a:lnSpc>
                <a:spcPct val="90000"/>
              </a:lnSpc>
              <a:spcBef>
                <a:spcPct val="0"/>
              </a:spcBef>
              <a:buNone/>
              <a:defRPr sz="16500" kern="1200">
                <a:solidFill>
                  <a:schemeClr val="tx1"/>
                </a:solidFill>
                <a:latin typeface="+mj-lt"/>
                <a:ea typeface="+mj-ea"/>
                <a:cs typeface="+mj-cs"/>
              </a:defRPr>
            </a:lvl1pPr>
          </a:lstStyle>
          <a:p>
            <a:pPr algn="ctr"/>
            <a:r>
              <a:rPr lang="en-US" sz="8000" dirty="0">
                <a:solidFill>
                  <a:schemeClr val="bg2"/>
                </a:solidFill>
                <a:latin typeface="Alpenkreuzer" panose="02000500000000000000" pitchFamily="2" charset="0"/>
                <a:ea typeface="+mn-ea"/>
                <a:cs typeface="+mn-cs"/>
              </a:rPr>
              <a:t>The </a:t>
            </a:r>
          </a:p>
          <a:p>
            <a:pPr algn="ctr"/>
            <a:r>
              <a:rPr lang="en-US" sz="8000" dirty="0">
                <a:solidFill>
                  <a:schemeClr val="bg2"/>
                </a:solidFill>
                <a:latin typeface="Alpenkreuzer" panose="02000500000000000000" pitchFamily="2" charset="0"/>
                <a:ea typeface="+mn-ea"/>
                <a:cs typeface="+mn-cs"/>
              </a:rPr>
              <a:t>panopticon </a:t>
            </a:r>
          </a:p>
        </p:txBody>
      </p:sp>
      <p:pic>
        <p:nvPicPr>
          <p:cNvPr id="14" name="Picture 13" descr="A yellow cone shaped object&#10;&#10;Description automatically generated">
            <a:extLst>
              <a:ext uri="{FF2B5EF4-FFF2-40B4-BE49-F238E27FC236}">
                <a16:creationId xmlns:a16="http://schemas.microsoft.com/office/drawing/2014/main" id="{EB9F82C8-4EC5-8481-F450-43CFD4581983}"/>
              </a:ext>
            </a:extLst>
          </p:cNvPr>
          <p:cNvPicPr>
            <a:picLocks noChangeAspect="1"/>
          </p:cNvPicPr>
          <p:nvPr/>
        </p:nvPicPr>
        <p:blipFill>
          <a:blip r:embed="rId27">
            <a:alphaModFix amt="39000"/>
            <a:grayscl/>
            <a:extLst>
              <a:ext uri="{BEBA8EAE-BF5A-486C-A8C5-ECC9F3942E4B}">
                <a14:imgProps xmlns:a14="http://schemas.microsoft.com/office/drawing/2010/main">
                  <a14:imgLayer r:embed="rId28">
                    <a14:imgEffect>
                      <a14:saturation sat="33000"/>
                    </a14:imgEffect>
                  </a14:imgLayer>
                </a14:imgProps>
              </a:ext>
              <a:ext uri="{28A0092B-C50C-407E-A947-70E740481C1C}">
                <a14:useLocalDpi xmlns:a14="http://schemas.microsoft.com/office/drawing/2010/main" val="0"/>
              </a:ext>
            </a:extLst>
          </a:blip>
          <a:stretch>
            <a:fillRect/>
          </a:stretch>
        </p:blipFill>
        <p:spPr>
          <a:xfrm rot="2871534">
            <a:off x="18252671" y="5520955"/>
            <a:ext cx="16828623" cy="16250708"/>
          </a:xfrm>
          <a:prstGeom prst="rect">
            <a:avLst/>
          </a:prstGeom>
          <a:noFill/>
        </p:spPr>
      </p:pic>
      <p:sp>
        <p:nvSpPr>
          <p:cNvPr id="1071" name="TextBox 1070">
            <a:extLst>
              <a:ext uri="{FF2B5EF4-FFF2-40B4-BE49-F238E27FC236}">
                <a16:creationId xmlns:a16="http://schemas.microsoft.com/office/drawing/2014/main" id="{C10CE7D3-59E3-B343-0347-B40D16485436}"/>
              </a:ext>
            </a:extLst>
          </p:cNvPr>
          <p:cNvSpPr txBox="1"/>
          <p:nvPr/>
        </p:nvSpPr>
        <p:spPr>
          <a:xfrm>
            <a:off x="22723108" y="5560469"/>
            <a:ext cx="7922052" cy="5093702"/>
          </a:xfrm>
          <a:prstGeom prst="rect">
            <a:avLst/>
          </a:prstGeom>
          <a:noFill/>
        </p:spPr>
        <p:txBody>
          <a:bodyPr wrap="square">
            <a:spAutoFit/>
          </a:bodyPr>
          <a:lstStyle/>
          <a:p>
            <a:pPr lvl="1" algn="ctr"/>
            <a:r>
              <a:rPr lang="en-US" sz="6500" dirty="0">
                <a:latin typeface="Bahnschrift SemiBold Condensed" panose="020B0502040204020203" pitchFamily="34" charset="0"/>
              </a:rPr>
              <a:t>“Foucault continues to reign supreme in surveillance studies and perhaps its time to cut the head off the king”</a:t>
            </a:r>
          </a:p>
        </p:txBody>
      </p:sp>
      <p:pic>
        <p:nvPicPr>
          <p:cNvPr id="25" name="Picture 24" descr="A bird cage with a black background&#10;&#10;Description automatically generated">
            <a:extLst>
              <a:ext uri="{FF2B5EF4-FFF2-40B4-BE49-F238E27FC236}">
                <a16:creationId xmlns:a16="http://schemas.microsoft.com/office/drawing/2014/main" id="{8D75CE5A-5485-87ED-82C7-93A15530502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865554" y="9861568"/>
            <a:ext cx="11710225" cy="19779473"/>
          </a:xfrm>
          <a:prstGeom prst="rect">
            <a:avLst/>
          </a:prstGeom>
        </p:spPr>
      </p:pic>
      <p:sp>
        <p:nvSpPr>
          <p:cNvPr id="19" name="TextBox 18">
            <a:extLst>
              <a:ext uri="{FF2B5EF4-FFF2-40B4-BE49-F238E27FC236}">
                <a16:creationId xmlns:a16="http://schemas.microsoft.com/office/drawing/2014/main" id="{100BB1C3-BEC4-2CBA-A84A-C8A84F6D0158}"/>
              </a:ext>
            </a:extLst>
          </p:cNvPr>
          <p:cNvSpPr txBox="1"/>
          <p:nvPr/>
        </p:nvSpPr>
        <p:spPr>
          <a:xfrm>
            <a:off x="22809585" y="5199367"/>
            <a:ext cx="7982480" cy="5728043"/>
          </a:xfrm>
          <a:prstGeom prst="rect">
            <a:avLst/>
          </a:prstGeom>
          <a:noFill/>
        </p:spPr>
        <p:txBody>
          <a:bodyPr wrap="square">
            <a:spAutoFit/>
          </a:bodyPr>
          <a:lstStyle/>
          <a:p>
            <a:pPr marL="0" marR="0" algn="ctr">
              <a:lnSpc>
                <a:spcPct val="115000"/>
              </a:lnSpc>
              <a:spcBef>
                <a:spcPts val="0"/>
              </a:spcBef>
              <a:spcAft>
                <a:spcPts val="800"/>
              </a:spcAft>
            </a:pPr>
            <a:r>
              <a:rPr lang="en-US" sz="6500" kern="100" dirty="0">
                <a:latin typeface="Bahnschrift SemiBold Condensed" panose="020B0502040204020203" pitchFamily="34" charset="0"/>
                <a:ea typeface="Aptos" panose="020B0004020202020204" pitchFamily="34" charset="0"/>
                <a:cs typeface="Times New Roman" panose="02020603050405020304" pitchFamily="18" charset="0"/>
              </a:rPr>
              <a:t>W</a:t>
            </a:r>
            <a:r>
              <a:rPr lang="en-US" sz="6500" kern="100" dirty="0">
                <a:effectLst/>
                <a:latin typeface="Bahnschrift SemiBold Condensed" panose="020B0502040204020203" pitchFamily="34" charset="0"/>
                <a:ea typeface="Aptos" panose="020B0004020202020204" pitchFamily="34" charset="0"/>
                <a:cs typeface="Times New Roman" panose="02020603050405020304" pitchFamily="18" charset="0"/>
              </a:rPr>
              <a:t>e live in an entirely new world than Foucault, Bentham, or Orwell. Our world is digital, thus shifting the panoptic lens.</a:t>
            </a:r>
          </a:p>
        </p:txBody>
      </p:sp>
    </p:spTree>
    <p:extLst>
      <p:ext uri="{BB962C8B-B14F-4D97-AF65-F5344CB8AC3E}">
        <p14:creationId xmlns:p14="http://schemas.microsoft.com/office/powerpoint/2010/main" val="1464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7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1071" grpId="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6ABB-3522-9AE6-68E4-09FC54E35216}"/>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3C18F457-EC3D-65D8-D1DD-6BBD76624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472038-A11A-8973-047A-A2C794140B89}"/>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6A5E0931-620C-DBF6-6197-A1CCB59FF5C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6F3F83B0-4825-B0C8-E77D-7DAF584EB372}"/>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20ED2FF8-694F-3831-FD98-5A543F59DEA2}"/>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5B5C8F44-0BE8-B535-4401-CE7083B81DFE}"/>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CFEE7AFC-DC49-0B9D-3668-A878CFB98E2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CA06ED53-2777-59B9-9C96-4477FFE46647}"/>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52453EEC-0864-11B8-883B-D0236910AD8F}"/>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5B28AA57-3C1B-42FD-AA83-44C6C0AC4CBD}"/>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D3C15689-0B87-6B73-23F2-947A993EB92C}"/>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5F247CBB-5725-EEE9-01C8-23282B8164D2}"/>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3B9CBD8-B24A-7D57-F826-0FE48E8B4DB0}"/>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E8A6EF21-3871-2969-28A6-8D5880FD955E}"/>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736BD00A-018C-AB0D-DEEC-00E99DCD9FEC}"/>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93AEB1CC-8216-6AF6-D662-60486CE7A1C7}"/>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4D851BB4-366A-AAAA-B1BA-E88FCCCF047D}"/>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C1EE10-A134-6D09-E681-EF10ACB808C6}"/>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AF60195A-C05C-CFDE-5A5C-757E340835DF}"/>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EE2A8146-ADAC-25DD-D909-17AB05B689D3}"/>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1275971C-F6CC-D07E-AEB5-770E51F63E1A}"/>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CE546B7D-42E4-E89A-701F-38D58CE47F87}"/>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AD3086A7-254A-773E-3FCC-03BDE4F1360F}"/>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AD0E0DAB-E5C8-9D07-9929-55C821DC0309}"/>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6C05C4E8-F704-4CF1-9AD9-260480C7E892}"/>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6AD3EDCC-6445-C33C-07C5-BC9CA766EB99}"/>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18CDDCDF-182B-06DB-CE22-68C9C154540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2C1C3A96-EA68-20CE-4E16-73E891E38933}"/>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78D0050E-6B9A-0A31-8580-F2E9E444BD40}"/>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AA7992A0-57DE-99AF-2479-0818FB33E71D}"/>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8A381637-749D-A850-B712-733461B5954D}"/>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0B51F316-852A-E533-E88C-5EBC15D3B36B}"/>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2AA04337-3949-3DBE-BE45-26A77AF804A2}"/>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E7666EF1-2EC8-8A97-9223-01E3A672B7D4}"/>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C8636610-B933-9916-77A9-708CC4F39919}"/>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28F4400C-DE58-9CD6-1451-0E006737FDD8}"/>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2051B4F4-3667-E66C-55C1-250B1B6F2D5E}"/>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7683028C-CDCF-7146-3959-AE1D6EFA0744}"/>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155FB019-6486-9AC4-C642-3C5B3BB5E91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9B305514-84C7-9555-E0F6-055289DCAB77}"/>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01C2AE5A-3036-2888-F3B6-AA03A6821016}"/>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59011431-5005-FAA5-9A2E-3AD41B6BA866}"/>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0C14E090-541A-F85B-2D6E-17CA81D5C14B}"/>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BC46CA63-CE7B-045F-8064-43FD1D3CBCD3}"/>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0DBCD976-5532-1277-DBB7-56531CC6AE4C}"/>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6816F7A1-57CB-223F-CCC7-BBD4DFED26F6}"/>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03B674F-690C-EFE7-E0DF-CA89228F15A4}"/>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C57C79F9-CF85-E891-5808-885E372A6E20}"/>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699E4E74-F148-939C-8218-B856B1DB17B5}"/>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AED067A4-3E24-07D4-6F12-B7EFA83E5C98}"/>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C379288D-329B-D17A-63B4-414BC42BBFC4}"/>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DACB70A6-5E03-13BC-9D1A-1B4AE97A132C}"/>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2CF2B3A7-6B7F-9640-1B75-470C98B41433}"/>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51E239E5-43C3-DF12-3502-E002B920C79B}"/>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cxnSp>
        <p:nvCxnSpPr>
          <p:cNvPr id="14" name="Straight Connector 13">
            <a:extLst>
              <a:ext uri="{FF2B5EF4-FFF2-40B4-BE49-F238E27FC236}">
                <a16:creationId xmlns:a16="http://schemas.microsoft.com/office/drawing/2014/main" id="{E42FE854-3DAC-D966-B72E-E6ACBABCB2A4}"/>
              </a:ext>
            </a:extLst>
          </p:cNvPr>
          <p:cNvCxnSpPr>
            <a:cxnSpLocks/>
          </p:cNvCxnSpPr>
          <p:nvPr/>
        </p:nvCxnSpPr>
        <p:spPr>
          <a:xfrm>
            <a:off x="2965024" y="11733540"/>
            <a:ext cx="4985078"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15" name="Picture 14" descr="A triangle in a black background&#10;&#10;Description automatically generated">
            <a:extLst>
              <a:ext uri="{FF2B5EF4-FFF2-40B4-BE49-F238E27FC236}">
                <a16:creationId xmlns:a16="http://schemas.microsoft.com/office/drawing/2014/main" id="{D6C7D8D2-76EB-7E5F-4166-0D915FB9239B}"/>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8820171"/>
            <a:ext cx="2047722" cy="2080973"/>
          </a:xfrm>
          <a:prstGeom prst="rect">
            <a:avLst/>
          </a:prstGeom>
        </p:spPr>
      </p:pic>
      <p:sp>
        <p:nvSpPr>
          <p:cNvPr id="7" name="TextBox 6">
            <a:extLst>
              <a:ext uri="{FF2B5EF4-FFF2-40B4-BE49-F238E27FC236}">
                <a16:creationId xmlns:a16="http://schemas.microsoft.com/office/drawing/2014/main" id="{16CA763A-D382-C308-2599-7AE1ADBDA03B}"/>
              </a:ext>
            </a:extLst>
          </p:cNvPr>
          <p:cNvSpPr txBox="1"/>
          <p:nvPr/>
        </p:nvSpPr>
        <p:spPr>
          <a:xfrm>
            <a:off x="3117424" y="10420445"/>
            <a:ext cx="5391424"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The </a:t>
            </a:r>
          </a:p>
          <a:p>
            <a:r>
              <a:rPr lang="en-US" sz="4000" dirty="0">
                <a:solidFill>
                  <a:schemeClr val="bg2"/>
                </a:solidFill>
                <a:latin typeface="Alpenkreuzer" panose="02000500000000000000" pitchFamily="2" charset="0"/>
              </a:rPr>
              <a:t>panopticon</a:t>
            </a:r>
            <a:endParaRPr lang="en-US" sz="4000" dirty="0">
              <a:solidFill>
                <a:schemeClr val="bg2"/>
              </a:solidFill>
              <a:latin typeface="Propaganda" pitchFamily="2" charset="0"/>
            </a:endParaRPr>
          </a:p>
        </p:txBody>
      </p:sp>
      <p:pic>
        <p:nvPicPr>
          <p:cNvPr id="3079" name="Picture 3078" descr="A white line in the sky&#10;&#10;Description automatically generated">
            <a:extLst>
              <a:ext uri="{FF2B5EF4-FFF2-40B4-BE49-F238E27FC236}">
                <a16:creationId xmlns:a16="http://schemas.microsoft.com/office/drawing/2014/main" id="{86A44F38-96C8-78CF-AD6A-21718F2499B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0" name="Group 3079">
            <a:extLst>
              <a:ext uri="{FF2B5EF4-FFF2-40B4-BE49-F238E27FC236}">
                <a16:creationId xmlns:a16="http://schemas.microsoft.com/office/drawing/2014/main" id="{F4EDADCD-5B85-287C-78C0-F40A094BCFF7}"/>
              </a:ext>
            </a:extLst>
          </p:cNvPr>
          <p:cNvGrpSpPr>
            <a:grpSpLocks/>
          </p:cNvGrpSpPr>
          <p:nvPr/>
        </p:nvGrpSpPr>
        <p:grpSpPr>
          <a:xfrm rot="21352396">
            <a:off x="20885827" y="21082863"/>
            <a:ext cx="11191926" cy="7667246"/>
            <a:chOff x="6139543" y="8621486"/>
            <a:chExt cx="16285025" cy="10972799"/>
          </a:xfrm>
        </p:grpSpPr>
        <p:pic>
          <p:nvPicPr>
            <p:cNvPr id="3081" name="Picture 2">
              <a:extLst>
                <a:ext uri="{FF2B5EF4-FFF2-40B4-BE49-F238E27FC236}">
                  <a16:creationId xmlns:a16="http://schemas.microsoft.com/office/drawing/2014/main" id="{F71DC664-8F24-7E32-1162-49F3958EDE62}"/>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82" name="Rectangle 3081">
              <a:extLst>
                <a:ext uri="{FF2B5EF4-FFF2-40B4-BE49-F238E27FC236}">
                  <a16:creationId xmlns:a16="http://schemas.microsoft.com/office/drawing/2014/main" id="{2732B488-EE4E-8180-8E8B-C8F4B63D3C0C}"/>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83" name="Picture 3082" descr="A white line in the sky&#10;&#10;Description automatically generated">
            <a:extLst>
              <a:ext uri="{FF2B5EF4-FFF2-40B4-BE49-F238E27FC236}">
                <a16:creationId xmlns:a16="http://schemas.microsoft.com/office/drawing/2014/main" id="{F57B669B-24C7-2861-0067-74AD157A342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3084" name="Picture 3083">
            <a:extLst>
              <a:ext uri="{FF2B5EF4-FFF2-40B4-BE49-F238E27FC236}">
                <a16:creationId xmlns:a16="http://schemas.microsoft.com/office/drawing/2014/main" id="{A3DD3BB2-F2F5-C436-7A65-1F938B60B101}"/>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3085" name="Trapezoid 3084">
            <a:extLst>
              <a:ext uri="{FF2B5EF4-FFF2-40B4-BE49-F238E27FC236}">
                <a16:creationId xmlns:a16="http://schemas.microsoft.com/office/drawing/2014/main" id="{DCF4CCAF-5FF0-C40A-DA21-CAE88769CC2D}"/>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3086" name="Group 3085">
            <a:extLst>
              <a:ext uri="{FF2B5EF4-FFF2-40B4-BE49-F238E27FC236}">
                <a16:creationId xmlns:a16="http://schemas.microsoft.com/office/drawing/2014/main" id="{6311DD9C-2BCF-76DD-25A8-24C623EB6973}"/>
              </a:ext>
            </a:extLst>
          </p:cNvPr>
          <p:cNvGrpSpPr>
            <a:grpSpLocks/>
          </p:cNvGrpSpPr>
          <p:nvPr/>
        </p:nvGrpSpPr>
        <p:grpSpPr>
          <a:xfrm rot="796505">
            <a:off x="35030957" y="8851140"/>
            <a:ext cx="9646148" cy="11245930"/>
            <a:chOff x="1671862" y="7302479"/>
            <a:chExt cx="12734442" cy="18313442"/>
          </a:xfrm>
        </p:grpSpPr>
        <p:pic>
          <p:nvPicPr>
            <p:cNvPr id="3087" name="Picture 2" descr="A poster of a person with his hand up&#10;&#10;Description automatically generated">
              <a:extLst>
                <a:ext uri="{FF2B5EF4-FFF2-40B4-BE49-F238E27FC236}">
                  <a16:creationId xmlns:a16="http://schemas.microsoft.com/office/drawing/2014/main" id="{DB49C525-9B7B-120F-95EE-8330B5F508F7}"/>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21D7F18D-CF64-3D16-7E42-32AFD35AD441}"/>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090" name="Group 3089">
            <a:extLst>
              <a:ext uri="{FF2B5EF4-FFF2-40B4-BE49-F238E27FC236}">
                <a16:creationId xmlns:a16="http://schemas.microsoft.com/office/drawing/2014/main" id="{50421DEF-E312-530E-F959-60BEC1A82B70}"/>
              </a:ext>
            </a:extLst>
          </p:cNvPr>
          <p:cNvGrpSpPr>
            <a:grpSpLocks/>
          </p:cNvGrpSpPr>
          <p:nvPr/>
        </p:nvGrpSpPr>
        <p:grpSpPr>
          <a:xfrm rot="20793054">
            <a:off x="8253343" y="22408625"/>
            <a:ext cx="5766439" cy="6276457"/>
            <a:chOff x="3572402" y="5340803"/>
            <a:chExt cx="15629294" cy="20697827"/>
          </a:xfrm>
        </p:grpSpPr>
        <p:pic>
          <p:nvPicPr>
            <p:cNvPr id="3093" name="Picture 2">
              <a:extLst>
                <a:ext uri="{FF2B5EF4-FFF2-40B4-BE49-F238E27FC236}">
                  <a16:creationId xmlns:a16="http://schemas.microsoft.com/office/drawing/2014/main" id="{6EDB6CB6-9AB0-A0E2-F68E-85986683B142}"/>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3094" name="Rectangle 3093">
              <a:extLst>
                <a:ext uri="{FF2B5EF4-FFF2-40B4-BE49-F238E27FC236}">
                  <a16:creationId xmlns:a16="http://schemas.microsoft.com/office/drawing/2014/main" id="{41EDA87F-43B9-2165-F042-A58025D8977F}"/>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5" name="Picture 3094">
            <a:extLst>
              <a:ext uri="{FF2B5EF4-FFF2-40B4-BE49-F238E27FC236}">
                <a16:creationId xmlns:a16="http://schemas.microsoft.com/office/drawing/2014/main" id="{2B143F13-0C8F-57BD-3EB4-CB1EBEB7510B}"/>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3097" name="Picture 8">
            <a:extLst>
              <a:ext uri="{FF2B5EF4-FFF2-40B4-BE49-F238E27FC236}">
                <a16:creationId xmlns:a16="http://schemas.microsoft.com/office/drawing/2014/main" id="{394CAAA7-7913-35A3-F019-0BC1F5B132D7}"/>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3097">
            <a:extLst>
              <a:ext uri="{FF2B5EF4-FFF2-40B4-BE49-F238E27FC236}">
                <a16:creationId xmlns:a16="http://schemas.microsoft.com/office/drawing/2014/main" id="{2704A412-F40B-3A02-A93D-12D08DA44773}"/>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3099" name="Group 3098">
            <a:extLst>
              <a:ext uri="{FF2B5EF4-FFF2-40B4-BE49-F238E27FC236}">
                <a16:creationId xmlns:a16="http://schemas.microsoft.com/office/drawing/2014/main" id="{9556E48F-4B96-08A7-7F24-44185B9BC3BD}"/>
              </a:ext>
            </a:extLst>
          </p:cNvPr>
          <p:cNvGrpSpPr>
            <a:grpSpLocks/>
          </p:cNvGrpSpPr>
          <p:nvPr/>
        </p:nvGrpSpPr>
        <p:grpSpPr>
          <a:xfrm>
            <a:off x="17882432" y="5483146"/>
            <a:ext cx="14961674" cy="16886023"/>
            <a:chOff x="14837027" y="5863197"/>
            <a:chExt cx="15033725" cy="18731250"/>
          </a:xfrm>
        </p:grpSpPr>
        <p:pic>
          <p:nvPicPr>
            <p:cNvPr id="3100" name="Picture 3099" descr="A poster with a person's face&#10;&#10;Description automatically generated">
              <a:extLst>
                <a:ext uri="{FF2B5EF4-FFF2-40B4-BE49-F238E27FC236}">
                  <a16:creationId xmlns:a16="http://schemas.microsoft.com/office/drawing/2014/main" id="{7B8F4C1F-E05B-5544-66B7-E4B9EF246920}"/>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3101" name="Rectangle 3100">
              <a:extLst>
                <a:ext uri="{FF2B5EF4-FFF2-40B4-BE49-F238E27FC236}">
                  <a16:creationId xmlns:a16="http://schemas.microsoft.com/office/drawing/2014/main" id="{B1F9A7B6-00A0-AFE9-8454-DC7B96D4F147}"/>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3102" name="Rectangle 3101">
              <a:extLst>
                <a:ext uri="{FF2B5EF4-FFF2-40B4-BE49-F238E27FC236}">
                  <a16:creationId xmlns:a16="http://schemas.microsoft.com/office/drawing/2014/main" id="{9A538A85-1E94-4402-A4C6-CD393232EA0A}"/>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3103" name="Picture 3102">
              <a:extLst>
                <a:ext uri="{FF2B5EF4-FFF2-40B4-BE49-F238E27FC236}">
                  <a16:creationId xmlns:a16="http://schemas.microsoft.com/office/drawing/2014/main" id="{64FFF5BE-6AA5-4176-FABA-0BBFA3F77DBC}"/>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3104" name="mockingjay" descr="A red bird with an arrow in a circle&#10;&#10;Description automatically generated">
              <a:extLst>
                <a:ext uri="{FF2B5EF4-FFF2-40B4-BE49-F238E27FC236}">
                  <a16:creationId xmlns:a16="http://schemas.microsoft.com/office/drawing/2014/main" id="{8396354D-1DA0-D0CF-5D92-A14BB5189601}"/>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3105" name="Picture 3104">
            <a:extLst>
              <a:ext uri="{FF2B5EF4-FFF2-40B4-BE49-F238E27FC236}">
                <a16:creationId xmlns:a16="http://schemas.microsoft.com/office/drawing/2014/main" id="{F8F8B629-3A3B-2FBC-8C55-C5AB6CCDB87D}"/>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3106" name="Picture 3105">
            <a:extLst>
              <a:ext uri="{FF2B5EF4-FFF2-40B4-BE49-F238E27FC236}">
                <a16:creationId xmlns:a16="http://schemas.microsoft.com/office/drawing/2014/main" id="{072639C2-8942-9CF7-753C-36DBABA5C662}"/>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3107" name="Picture 3106" descr="A white line in the sky&#10;&#10;Description automatically generated">
            <a:extLst>
              <a:ext uri="{FF2B5EF4-FFF2-40B4-BE49-F238E27FC236}">
                <a16:creationId xmlns:a16="http://schemas.microsoft.com/office/drawing/2014/main" id="{BB4FE95B-3085-5B89-5249-084F3570C2E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3108" name="mockingjay lt">
            <a:extLst>
              <a:ext uri="{FF2B5EF4-FFF2-40B4-BE49-F238E27FC236}">
                <a16:creationId xmlns:a16="http://schemas.microsoft.com/office/drawing/2014/main" id="{7DD93A08-B1B3-B132-5E89-F332A05BDDC3}"/>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3109" name="Picture 3108">
            <a:extLst>
              <a:ext uri="{FF2B5EF4-FFF2-40B4-BE49-F238E27FC236}">
                <a16:creationId xmlns:a16="http://schemas.microsoft.com/office/drawing/2014/main" id="{A28FCA39-DF67-4605-999E-5117D569966F}"/>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3110" name="Rectangle 3109">
            <a:extLst>
              <a:ext uri="{FF2B5EF4-FFF2-40B4-BE49-F238E27FC236}">
                <a16:creationId xmlns:a16="http://schemas.microsoft.com/office/drawing/2014/main" id="{67089B5F-7F24-11D7-9C43-EEB3BDDC997B}"/>
              </a:ext>
            </a:extLst>
          </p:cNvPr>
          <p:cNvSpPr/>
          <p:nvPr/>
        </p:nvSpPr>
        <p:spPr>
          <a:xfrm>
            <a:off x="7775213" y="-83801"/>
            <a:ext cx="38032259" cy="29355888"/>
          </a:xfrm>
          <a:prstGeom prst="rect">
            <a:avLst/>
          </a:prstGeom>
          <a:solidFill>
            <a:schemeClr val="tx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1" name="Flowchart: Manual Operation 3110">
            <a:extLst>
              <a:ext uri="{FF2B5EF4-FFF2-40B4-BE49-F238E27FC236}">
                <a16:creationId xmlns:a16="http://schemas.microsoft.com/office/drawing/2014/main" id="{1F62B40C-9DB1-33C4-4D12-6F0BD406A1E5}"/>
              </a:ext>
            </a:extLst>
          </p:cNvPr>
          <p:cNvSpPr/>
          <p:nvPr/>
        </p:nvSpPr>
        <p:spPr>
          <a:xfrm rot="16200000" flipH="1" flipV="1">
            <a:off x="32485863" y="13719889"/>
            <a:ext cx="15707910" cy="107784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Flowchart: Manual Operation 3111">
            <a:extLst>
              <a:ext uri="{FF2B5EF4-FFF2-40B4-BE49-F238E27FC236}">
                <a16:creationId xmlns:a16="http://schemas.microsoft.com/office/drawing/2014/main" id="{B0D76ADF-9E50-993A-7114-AF59B865B54D}"/>
              </a:ext>
            </a:extLst>
          </p:cNvPr>
          <p:cNvSpPr/>
          <p:nvPr/>
        </p:nvSpPr>
        <p:spPr>
          <a:xfrm rot="5400000" flipH="1" flipV="1">
            <a:off x="5540074" y="13479149"/>
            <a:ext cx="16361848" cy="107580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Rectangle 3112">
            <a:extLst>
              <a:ext uri="{FF2B5EF4-FFF2-40B4-BE49-F238E27FC236}">
                <a16:creationId xmlns:a16="http://schemas.microsoft.com/office/drawing/2014/main" id="{D7EF285A-136C-6296-DF14-8772C8A5016A}"/>
              </a:ext>
            </a:extLst>
          </p:cNvPr>
          <p:cNvSpPr/>
          <p:nvPr/>
        </p:nvSpPr>
        <p:spPr>
          <a:xfrm>
            <a:off x="18998101" y="14327171"/>
            <a:ext cx="16116342" cy="10372376"/>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Flowchart: Manual Operation 3115">
            <a:extLst>
              <a:ext uri="{FF2B5EF4-FFF2-40B4-BE49-F238E27FC236}">
                <a16:creationId xmlns:a16="http://schemas.microsoft.com/office/drawing/2014/main" id="{8ABB8CB3-0EAE-8819-E99C-59204CC2C71D}"/>
              </a:ext>
            </a:extLst>
          </p:cNvPr>
          <p:cNvSpPr/>
          <p:nvPr/>
        </p:nvSpPr>
        <p:spPr>
          <a:xfrm>
            <a:off x="7459578" y="-108621"/>
            <a:ext cx="39198699" cy="7539764"/>
          </a:xfrm>
          <a:prstGeom prst="flowChartManualOperation">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Flowchart: Manual Operation 3116">
            <a:extLst>
              <a:ext uri="{FF2B5EF4-FFF2-40B4-BE49-F238E27FC236}">
                <a16:creationId xmlns:a16="http://schemas.microsoft.com/office/drawing/2014/main" id="{E0DEE244-1089-C715-F00E-75528B91CC1D}"/>
              </a:ext>
            </a:extLst>
          </p:cNvPr>
          <p:cNvSpPr/>
          <p:nvPr/>
        </p:nvSpPr>
        <p:spPr>
          <a:xfrm rot="5400000" flipH="1" flipV="1">
            <a:off x="5024634" y="3835423"/>
            <a:ext cx="17362957" cy="10664372"/>
          </a:xfrm>
          <a:prstGeom prst="flowChartManualOperation">
            <a:avLst/>
          </a:prstGeom>
          <a:solidFill>
            <a:srgbClr val="433B39"/>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8" name="Flowchart: Manual Operation 3117">
            <a:extLst>
              <a:ext uri="{FF2B5EF4-FFF2-40B4-BE49-F238E27FC236}">
                <a16:creationId xmlns:a16="http://schemas.microsoft.com/office/drawing/2014/main" id="{37FA77D9-50E8-4F8E-EEA3-3BA6CB654A3B}"/>
              </a:ext>
            </a:extLst>
          </p:cNvPr>
          <p:cNvSpPr/>
          <p:nvPr/>
        </p:nvSpPr>
        <p:spPr>
          <a:xfrm rot="16200000" flipH="1" flipV="1">
            <a:off x="31610300" y="3819448"/>
            <a:ext cx="17362958" cy="10696324"/>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9" name="Rectangle 3118">
            <a:extLst>
              <a:ext uri="{FF2B5EF4-FFF2-40B4-BE49-F238E27FC236}">
                <a16:creationId xmlns:a16="http://schemas.microsoft.com/office/drawing/2014/main" id="{4BC11DCD-3F1E-D4EF-4E03-EF67BA235309}"/>
              </a:ext>
            </a:extLst>
          </p:cNvPr>
          <p:cNvSpPr/>
          <p:nvPr/>
        </p:nvSpPr>
        <p:spPr>
          <a:xfrm>
            <a:off x="18980181" y="3896088"/>
            <a:ext cx="16098980" cy="10498774"/>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0" name="Straight Connector 3119">
            <a:extLst>
              <a:ext uri="{FF2B5EF4-FFF2-40B4-BE49-F238E27FC236}">
                <a16:creationId xmlns:a16="http://schemas.microsoft.com/office/drawing/2014/main" id="{CADE2143-72E8-4A3B-202F-AC0CBE82A7B3}"/>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64414D86-0A5D-48E6-6AD4-572D9D1A75DC}"/>
              </a:ext>
            </a:extLst>
          </p:cNvPr>
          <p:cNvSpPr txBox="1"/>
          <p:nvPr/>
        </p:nvSpPr>
        <p:spPr>
          <a:xfrm>
            <a:off x="15175257" y="364087"/>
            <a:ext cx="23717250" cy="3093154"/>
          </a:xfrm>
          <a:prstGeom prst="rect">
            <a:avLst/>
          </a:prstGeom>
          <a:noFill/>
        </p:spPr>
        <p:txBody>
          <a:bodyPr wrap="square">
            <a:spAutoFit/>
          </a:bodyPr>
          <a:lstStyle/>
          <a:p>
            <a:pPr algn="ctr"/>
            <a:r>
              <a:rPr lang="en-US" sz="6500" dirty="0">
                <a:solidFill>
                  <a:schemeClr val="bg2"/>
                </a:solidFill>
                <a:latin typeface="Alpenkreuzer" panose="02000500000000000000" pitchFamily="2" charset="0"/>
                <a:ea typeface="+mn-ea"/>
                <a:cs typeface="+mn-cs"/>
              </a:rPr>
              <a:t>The </a:t>
            </a:r>
          </a:p>
          <a:p>
            <a:pPr algn="ctr"/>
            <a:r>
              <a:rPr lang="en-US" sz="6500" dirty="0">
                <a:solidFill>
                  <a:schemeClr val="bg2"/>
                </a:solidFill>
                <a:latin typeface="Alpenkreuzer" panose="02000500000000000000" pitchFamily="2" charset="0"/>
                <a:ea typeface="+mn-ea"/>
                <a:cs typeface="+mn-cs"/>
              </a:rPr>
              <a:t>Digital</a:t>
            </a:r>
          </a:p>
          <a:p>
            <a:pPr algn="ctr"/>
            <a:r>
              <a:rPr lang="en-US" sz="6500" dirty="0">
                <a:solidFill>
                  <a:schemeClr val="bg2"/>
                </a:solidFill>
                <a:latin typeface="Alpenkreuzer" panose="02000500000000000000" pitchFamily="2" charset="0"/>
                <a:ea typeface="+mn-ea"/>
                <a:cs typeface="+mn-cs"/>
              </a:rPr>
              <a:t>panopticon </a:t>
            </a:r>
          </a:p>
        </p:txBody>
      </p:sp>
      <p:sp>
        <p:nvSpPr>
          <p:cNvPr id="17" name="Trapezoid 16">
            <a:extLst>
              <a:ext uri="{FF2B5EF4-FFF2-40B4-BE49-F238E27FC236}">
                <a16:creationId xmlns:a16="http://schemas.microsoft.com/office/drawing/2014/main" id="{045DA063-C23E-65DF-0B57-645D3239D82B}"/>
              </a:ext>
            </a:extLst>
          </p:cNvPr>
          <p:cNvSpPr/>
          <p:nvPr/>
        </p:nvSpPr>
        <p:spPr>
          <a:xfrm rot="16200000">
            <a:off x="31866443" y="4098376"/>
            <a:ext cx="17199284" cy="10387144"/>
          </a:xfrm>
          <a:prstGeom prst="trapezoid">
            <a:avLst>
              <a:gd name="adj" fmla="val 3179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9D7BF6FC-9DBE-7731-3F4C-BEDF1680BC08}"/>
              </a:ext>
            </a:extLst>
          </p:cNvPr>
          <p:cNvSpPr/>
          <p:nvPr/>
        </p:nvSpPr>
        <p:spPr>
          <a:xfrm rot="16200000">
            <a:off x="32416548" y="4339632"/>
            <a:ext cx="16253186" cy="9890949"/>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168CA0-5D88-92BC-C0A8-4CC8E93589ED}"/>
              </a:ext>
            </a:extLst>
          </p:cNvPr>
          <p:cNvSpPr/>
          <p:nvPr/>
        </p:nvSpPr>
        <p:spPr>
          <a:xfrm>
            <a:off x="19138408" y="4009065"/>
            <a:ext cx="16027234" cy="10282819"/>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27749D-F2BF-D91E-C001-AF8E3BB62486}"/>
              </a:ext>
            </a:extLst>
          </p:cNvPr>
          <p:cNvSpPr/>
          <p:nvPr/>
        </p:nvSpPr>
        <p:spPr>
          <a:xfrm>
            <a:off x="19428570" y="4428167"/>
            <a:ext cx="15430279" cy="9575998"/>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152443-C886-D681-26BB-23B256F25E6C}"/>
              </a:ext>
            </a:extLst>
          </p:cNvPr>
          <p:cNvSpPr/>
          <p:nvPr/>
        </p:nvSpPr>
        <p:spPr>
          <a:xfrm>
            <a:off x="19096153" y="14482079"/>
            <a:ext cx="16027234" cy="10282819"/>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A4D983-ECB8-118D-9600-BF0984047693}"/>
              </a:ext>
            </a:extLst>
          </p:cNvPr>
          <p:cNvSpPr/>
          <p:nvPr/>
        </p:nvSpPr>
        <p:spPr>
          <a:xfrm>
            <a:off x="19393851" y="14861565"/>
            <a:ext cx="15430279" cy="9575998"/>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973F7AF0-CF14-CF13-46C2-EF58B04D7388}"/>
              </a:ext>
            </a:extLst>
          </p:cNvPr>
          <p:cNvSpPr/>
          <p:nvPr/>
        </p:nvSpPr>
        <p:spPr>
          <a:xfrm rot="16200000">
            <a:off x="6858060" y="15895073"/>
            <a:ext cx="13709797" cy="10379392"/>
          </a:xfrm>
          <a:prstGeom prst="trapezoid">
            <a:avLst>
              <a:gd name="adj" fmla="val 15078"/>
            </a:avLst>
          </a:prstGeom>
          <a:solidFill>
            <a:srgbClr val="ADAF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A090EE23-E54F-A43D-D534-44694958902C}"/>
              </a:ext>
            </a:extLst>
          </p:cNvPr>
          <p:cNvSpPr/>
          <p:nvPr/>
        </p:nvSpPr>
        <p:spPr>
          <a:xfrm rot="5400000">
            <a:off x="5058863" y="3967198"/>
            <a:ext cx="17316688" cy="10447096"/>
          </a:xfrm>
          <a:prstGeom prst="trapezoid">
            <a:avLst>
              <a:gd name="adj" fmla="val 3179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F24A1738-96D3-C829-6F4B-EF86041029AF}"/>
              </a:ext>
            </a:extLst>
          </p:cNvPr>
          <p:cNvSpPr/>
          <p:nvPr/>
        </p:nvSpPr>
        <p:spPr>
          <a:xfrm rot="5400000">
            <a:off x="5681248" y="4247503"/>
            <a:ext cx="16122510" cy="9861128"/>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apezoid 25">
            <a:extLst>
              <a:ext uri="{FF2B5EF4-FFF2-40B4-BE49-F238E27FC236}">
                <a16:creationId xmlns:a16="http://schemas.microsoft.com/office/drawing/2014/main" id="{C867B829-F934-2DE3-4767-360519A4D6B7}"/>
              </a:ext>
            </a:extLst>
          </p:cNvPr>
          <p:cNvSpPr/>
          <p:nvPr/>
        </p:nvSpPr>
        <p:spPr>
          <a:xfrm rot="16200000">
            <a:off x="6495787" y="17424091"/>
            <a:ext cx="14552154" cy="9802404"/>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868E8777-B529-B4CC-7438-94A89ED883A4}"/>
              </a:ext>
            </a:extLst>
          </p:cNvPr>
          <p:cNvSpPr/>
          <p:nvPr/>
        </p:nvSpPr>
        <p:spPr>
          <a:xfrm rot="5400000">
            <a:off x="33054374" y="16925821"/>
            <a:ext cx="14812066" cy="10374082"/>
          </a:xfrm>
          <a:prstGeom prst="trapezoid">
            <a:avLst>
              <a:gd name="adj" fmla="val 30722"/>
            </a:avLst>
          </a:prstGeom>
          <a:solidFill>
            <a:srgbClr val="ADAF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1B329B60-70A5-AA3F-D8A0-BF2F81D9BEB7}"/>
              </a:ext>
            </a:extLst>
          </p:cNvPr>
          <p:cNvSpPr/>
          <p:nvPr/>
        </p:nvSpPr>
        <p:spPr>
          <a:xfrm rot="5400000">
            <a:off x="33246879" y="17385408"/>
            <a:ext cx="14552154" cy="9802404"/>
          </a:xfrm>
          <a:prstGeom prst="trapezoid">
            <a:avLst>
              <a:gd name="adj" fmla="val 32041"/>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24C987E-8D23-3F7D-5E17-43B90B0E71A2}"/>
              </a:ext>
            </a:extLst>
          </p:cNvPr>
          <p:cNvSpPr/>
          <p:nvPr/>
        </p:nvSpPr>
        <p:spPr>
          <a:xfrm>
            <a:off x="26726525" y="408964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0" name="Oval 29">
            <a:extLst>
              <a:ext uri="{FF2B5EF4-FFF2-40B4-BE49-F238E27FC236}">
                <a16:creationId xmlns:a16="http://schemas.microsoft.com/office/drawing/2014/main" id="{48234A42-D47A-46E4-5FF3-568FB41DB018}"/>
              </a:ext>
            </a:extLst>
          </p:cNvPr>
          <p:cNvSpPr/>
          <p:nvPr/>
        </p:nvSpPr>
        <p:spPr>
          <a:xfrm>
            <a:off x="14474188" y="2581578"/>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1" name="Oval 30">
            <a:extLst>
              <a:ext uri="{FF2B5EF4-FFF2-40B4-BE49-F238E27FC236}">
                <a16:creationId xmlns:a16="http://schemas.microsoft.com/office/drawing/2014/main" id="{7C01C787-F774-4921-7CEA-5C7DDE4A1E78}"/>
              </a:ext>
            </a:extLst>
          </p:cNvPr>
          <p:cNvSpPr/>
          <p:nvPr/>
        </p:nvSpPr>
        <p:spPr>
          <a:xfrm>
            <a:off x="39775324" y="258157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3" name="Oval 32">
            <a:extLst>
              <a:ext uri="{FF2B5EF4-FFF2-40B4-BE49-F238E27FC236}">
                <a16:creationId xmlns:a16="http://schemas.microsoft.com/office/drawing/2014/main" id="{D914266B-1017-2E80-4C9D-7372501AEA8A}"/>
              </a:ext>
            </a:extLst>
          </p:cNvPr>
          <p:cNvSpPr/>
          <p:nvPr/>
        </p:nvSpPr>
        <p:spPr>
          <a:xfrm>
            <a:off x="26878925" y="1456714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4" name="Oval 33">
            <a:extLst>
              <a:ext uri="{FF2B5EF4-FFF2-40B4-BE49-F238E27FC236}">
                <a16:creationId xmlns:a16="http://schemas.microsoft.com/office/drawing/2014/main" id="{3F47BEA9-4DC3-600C-AE2A-3F800FFE484E}"/>
              </a:ext>
            </a:extLst>
          </p:cNvPr>
          <p:cNvSpPr/>
          <p:nvPr/>
        </p:nvSpPr>
        <p:spPr>
          <a:xfrm>
            <a:off x="14045411" y="1611725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5" name="Oval 34">
            <a:extLst>
              <a:ext uri="{FF2B5EF4-FFF2-40B4-BE49-F238E27FC236}">
                <a16:creationId xmlns:a16="http://schemas.microsoft.com/office/drawing/2014/main" id="{D63383B4-00BC-64B9-D4D1-7F6D7A8A3E93}"/>
              </a:ext>
            </a:extLst>
          </p:cNvPr>
          <p:cNvSpPr/>
          <p:nvPr/>
        </p:nvSpPr>
        <p:spPr>
          <a:xfrm>
            <a:off x="39945720" y="16166228"/>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36" name="Picture 35" descr="Tv screen overlay Vectors &amp; Illustrations for Free Download | Freepik">
            <a:extLst>
              <a:ext uri="{FF2B5EF4-FFF2-40B4-BE49-F238E27FC236}">
                <a16:creationId xmlns:a16="http://schemas.microsoft.com/office/drawing/2014/main" id="{4A8BDF70-F60D-171B-DCB6-05130C1A51EC}"/>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5826793" y="4247248"/>
            <a:ext cx="15935291" cy="975782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37" name="Picture 36" descr="Tv screen overlay Vectors &amp; Illustrations for Free Download | Freepik">
            <a:extLst>
              <a:ext uri="{FF2B5EF4-FFF2-40B4-BE49-F238E27FC236}">
                <a16:creationId xmlns:a16="http://schemas.microsoft.com/office/drawing/2014/main" id="{D6D0B40A-9715-D13E-E371-DE3AD942633A}"/>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2555312" y="4348243"/>
            <a:ext cx="15935291" cy="980240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38" name="Picture 37" descr="Tv screen overlay Vectors &amp; Illustrations for Free Download | Freepik">
            <a:extLst>
              <a:ext uri="{FF2B5EF4-FFF2-40B4-BE49-F238E27FC236}">
                <a16:creationId xmlns:a16="http://schemas.microsoft.com/office/drawing/2014/main" id="{21998523-0C32-4225-B1CC-4C7FEC40E6A9}"/>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2484008" y="1589806"/>
            <a:ext cx="9244619" cy="152030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Tv screen overlay Vectors &amp; Illustrations for Free Download | Freepik">
            <a:extLst>
              <a:ext uri="{FF2B5EF4-FFF2-40B4-BE49-F238E27FC236}">
                <a16:creationId xmlns:a16="http://schemas.microsoft.com/office/drawing/2014/main" id="{A1ED9C75-521A-8093-2DAC-6621BBB82490}"/>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2485593" y="11991292"/>
            <a:ext cx="9244619" cy="152030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Tv screen overlay Vectors &amp; Illustrations for Free Download | Freepik">
            <a:extLst>
              <a:ext uri="{FF2B5EF4-FFF2-40B4-BE49-F238E27FC236}">
                <a16:creationId xmlns:a16="http://schemas.microsoft.com/office/drawing/2014/main" id="{20AA9DF8-FD6B-49B5-C846-5091C22739DD}"/>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5789299" y="18155525"/>
            <a:ext cx="15935291" cy="975782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58" name="Picture 57" descr="Tv screen overlay Vectors &amp; Illustrations for Free Download | Freepik">
            <a:extLst>
              <a:ext uri="{FF2B5EF4-FFF2-40B4-BE49-F238E27FC236}">
                <a16:creationId xmlns:a16="http://schemas.microsoft.com/office/drawing/2014/main" id="{B527598B-A15E-C221-C3BA-34C0E14556D9}"/>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32326775" y="18572937"/>
            <a:ext cx="16375277" cy="9480520"/>
          </a:xfrm>
          <a:prstGeom prst="trapezoid">
            <a:avLst>
              <a:gd name="adj" fmla="val 32616"/>
            </a:avLst>
          </a:prstGeom>
          <a:noFill/>
          <a:extLst>
            <a:ext uri="{909E8E84-426E-40DD-AFC4-6F175D3DCCD1}">
              <a14:hiddenFill xmlns:a14="http://schemas.microsoft.com/office/drawing/2010/main">
                <a:solidFill>
                  <a:srgbClr val="FFFFFF"/>
                </a:solidFill>
              </a14:hiddenFill>
            </a:ext>
          </a:extLst>
        </p:spPr>
      </p:pic>
      <p:sp>
        <p:nvSpPr>
          <p:cNvPr id="3114" name="Oval 3113">
            <a:extLst>
              <a:ext uri="{FF2B5EF4-FFF2-40B4-BE49-F238E27FC236}">
                <a16:creationId xmlns:a16="http://schemas.microsoft.com/office/drawing/2014/main" id="{79D23A2A-EF2F-CC76-C469-D17396FBDB25}"/>
              </a:ext>
            </a:extLst>
          </p:cNvPr>
          <p:cNvSpPr/>
          <p:nvPr/>
        </p:nvSpPr>
        <p:spPr>
          <a:xfrm>
            <a:off x="8127334" y="22085928"/>
            <a:ext cx="38482029" cy="11083645"/>
          </a:xfrm>
          <a:prstGeom prst="ellipse">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2" name="TextBox 3141">
            <a:extLst>
              <a:ext uri="{FF2B5EF4-FFF2-40B4-BE49-F238E27FC236}">
                <a16:creationId xmlns:a16="http://schemas.microsoft.com/office/drawing/2014/main" id="{59C282AD-5561-5B99-B047-198470B151C0}"/>
              </a:ext>
            </a:extLst>
          </p:cNvPr>
          <p:cNvSpPr txBox="1"/>
          <p:nvPr/>
        </p:nvSpPr>
        <p:spPr>
          <a:xfrm>
            <a:off x="19313008" y="7404041"/>
            <a:ext cx="15283511" cy="3093154"/>
          </a:xfrm>
          <a:prstGeom prst="rect">
            <a:avLst/>
          </a:prstGeom>
          <a:noFill/>
        </p:spPr>
        <p:txBody>
          <a:bodyPr wrap="square">
            <a:spAutoFit/>
          </a:bodyPr>
          <a:lstStyle/>
          <a:p>
            <a:pPr lvl="1" algn="ctr"/>
            <a:r>
              <a:rPr lang="en-US" sz="6500" dirty="0">
                <a:solidFill>
                  <a:schemeClr val="bg2"/>
                </a:solidFill>
                <a:latin typeface="Bahnschrift SemiBold Condensed" panose="020B0502040204020203" pitchFamily="34" charset="0"/>
              </a:rPr>
              <a:t>The watchman is the idea of someone- </a:t>
            </a:r>
          </a:p>
          <a:p>
            <a:pPr lvl="1" algn="ctr"/>
            <a:r>
              <a:rPr lang="en-US" sz="6500" dirty="0">
                <a:solidFill>
                  <a:schemeClr val="bg2"/>
                </a:solidFill>
                <a:latin typeface="Bahnschrift SemiBold Condensed" panose="020B0502040204020203" pitchFamily="34" charset="0"/>
              </a:rPr>
              <a:t>the possibility of someone watching you, viewing your online profile.</a:t>
            </a:r>
          </a:p>
        </p:txBody>
      </p:sp>
      <p:sp>
        <p:nvSpPr>
          <p:cNvPr id="3144" name="TextBox 3143">
            <a:extLst>
              <a:ext uri="{FF2B5EF4-FFF2-40B4-BE49-F238E27FC236}">
                <a16:creationId xmlns:a16="http://schemas.microsoft.com/office/drawing/2014/main" id="{C61449D7-098C-10F5-AF00-169CB16AA471}"/>
              </a:ext>
            </a:extLst>
          </p:cNvPr>
          <p:cNvSpPr txBox="1"/>
          <p:nvPr/>
        </p:nvSpPr>
        <p:spPr>
          <a:xfrm>
            <a:off x="9259045" y="6980765"/>
            <a:ext cx="9025637" cy="3093154"/>
          </a:xfrm>
          <a:prstGeom prst="rect">
            <a:avLst/>
          </a:prstGeom>
          <a:noFill/>
        </p:spPr>
        <p:txBody>
          <a:bodyPr wrap="square">
            <a:spAutoFit/>
            <a:scene3d>
              <a:camera prst="perspectiveRight"/>
              <a:lightRig rig="threePt" dir="t"/>
            </a:scene3d>
          </a:bodyPr>
          <a:lstStyle/>
          <a:p>
            <a:pPr lvl="1" algn="ctr"/>
            <a:r>
              <a:rPr lang="en-US" sz="6500" dirty="0">
                <a:solidFill>
                  <a:schemeClr val="bg2"/>
                </a:solidFill>
                <a:latin typeface="Bahnschrift SemiBold Condensed" panose="020B0502040204020203" pitchFamily="34" charset="0"/>
              </a:rPr>
              <a:t>Hyper-Perceptibility: </a:t>
            </a:r>
          </a:p>
          <a:p>
            <a:pPr lvl="1" algn="ctr"/>
            <a:r>
              <a:rPr lang="en-US" sz="6500" dirty="0">
                <a:solidFill>
                  <a:schemeClr val="bg2"/>
                </a:solidFill>
                <a:latin typeface="Bahnschrift SemiBold Condensed" panose="020B0502040204020203" pitchFamily="34" charset="0"/>
              </a:rPr>
              <a:t>anyone can be a watchman at all times</a:t>
            </a:r>
          </a:p>
        </p:txBody>
      </p:sp>
      <p:sp>
        <p:nvSpPr>
          <p:cNvPr id="3146" name="TextBox 3145">
            <a:extLst>
              <a:ext uri="{FF2B5EF4-FFF2-40B4-BE49-F238E27FC236}">
                <a16:creationId xmlns:a16="http://schemas.microsoft.com/office/drawing/2014/main" id="{9591236B-FF3A-89C2-AEC7-6F9B003A6107}"/>
              </a:ext>
            </a:extLst>
          </p:cNvPr>
          <p:cNvSpPr txBox="1"/>
          <p:nvPr/>
        </p:nvSpPr>
        <p:spPr>
          <a:xfrm>
            <a:off x="19258070" y="16386450"/>
            <a:ext cx="15613253" cy="5093702"/>
          </a:xfrm>
          <a:prstGeom prst="rect">
            <a:avLst/>
          </a:prstGeom>
          <a:noFill/>
        </p:spPr>
        <p:txBody>
          <a:bodyPr wrap="square">
            <a:spAutoFit/>
          </a:bodyPr>
          <a:lstStyle/>
          <a:p>
            <a:pPr lvl="1" algn="ctr"/>
            <a:r>
              <a:rPr lang="en-US" sz="6500" dirty="0">
                <a:solidFill>
                  <a:schemeClr val="bg2"/>
                </a:solidFill>
                <a:latin typeface="Bahnschrift SemiBold Condensed" panose="020B0502040204020203" pitchFamily="34" charset="0"/>
              </a:rPr>
              <a:t>Heightened possibility of potential perceptibility and the possibility of scrutiny causes Gen Z to commodify and self-mythologize their identity to be easily digestible to consumers</a:t>
            </a:r>
          </a:p>
          <a:p>
            <a:pPr lvl="1" algn="ctr"/>
            <a:r>
              <a:rPr lang="en-US" sz="6500" dirty="0">
                <a:solidFill>
                  <a:schemeClr val="bg2"/>
                </a:solidFill>
                <a:latin typeface="Bahnschrift SemiBold Condensed" panose="020B0502040204020203" pitchFamily="34" charset="0"/>
              </a:rPr>
              <a:t> (their peers)</a:t>
            </a:r>
          </a:p>
        </p:txBody>
      </p:sp>
      <p:sp>
        <p:nvSpPr>
          <p:cNvPr id="3148" name="TextBox 3147">
            <a:extLst>
              <a:ext uri="{FF2B5EF4-FFF2-40B4-BE49-F238E27FC236}">
                <a16:creationId xmlns:a16="http://schemas.microsoft.com/office/drawing/2014/main" id="{0DA1779D-B0B6-D9CB-86DC-9CC7A1B733FA}"/>
              </a:ext>
            </a:extLst>
          </p:cNvPr>
          <p:cNvSpPr txBox="1"/>
          <p:nvPr/>
        </p:nvSpPr>
        <p:spPr>
          <a:xfrm>
            <a:off x="35250410" y="6198794"/>
            <a:ext cx="9164129" cy="3093154"/>
          </a:xfrm>
          <a:prstGeom prst="rect">
            <a:avLst/>
          </a:prstGeom>
          <a:noFill/>
        </p:spPr>
        <p:txBody>
          <a:bodyPr wrap="square">
            <a:spAutoFit/>
            <a:scene3d>
              <a:camera prst="perspectiveLeft"/>
              <a:lightRig rig="threePt" dir="t"/>
            </a:scene3d>
          </a:bodyPr>
          <a:lstStyle/>
          <a:p>
            <a:pPr lvl="1" algn="ctr"/>
            <a:r>
              <a:rPr lang="en-US" sz="6500" dirty="0">
                <a:solidFill>
                  <a:schemeClr val="bg2"/>
                </a:solidFill>
                <a:latin typeface="Bahnschrift SemiBold Condensed" panose="020B0502040204020203" pitchFamily="34" charset="0"/>
              </a:rPr>
              <a:t>Fear of the Possibility of scrutiny leads to conformity within communities </a:t>
            </a:r>
          </a:p>
        </p:txBody>
      </p:sp>
      <p:sp>
        <p:nvSpPr>
          <p:cNvPr id="3149" name="TextBox 3148">
            <a:extLst>
              <a:ext uri="{FF2B5EF4-FFF2-40B4-BE49-F238E27FC236}">
                <a16:creationId xmlns:a16="http://schemas.microsoft.com/office/drawing/2014/main" id="{042B08CE-7A9B-18B2-1B1A-4B9E68BC5132}"/>
              </a:ext>
            </a:extLst>
          </p:cNvPr>
          <p:cNvSpPr txBox="1"/>
          <p:nvPr/>
        </p:nvSpPr>
        <p:spPr>
          <a:xfrm>
            <a:off x="687268" y="13336281"/>
            <a:ext cx="6837039"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A PARADOX</a:t>
            </a:r>
          </a:p>
        </p:txBody>
      </p:sp>
      <p:pic>
        <p:nvPicPr>
          <p:cNvPr id="3138" name="Picture 4">
            <a:extLst>
              <a:ext uri="{FF2B5EF4-FFF2-40B4-BE49-F238E27FC236}">
                <a16:creationId xmlns:a16="http://schemas.microsoft.com/office/drawing/2014/main" id="{5C9B9D5B-EDE3-8CAC-8AC9-E62B76B96EBB}"/>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334717" y="3138828"/>
            <a:ext cx="10734456" cy="12023253"/>
          </a:xfrm>
          <a:prstGeom prst="rect">
            <a:avLst/>
          </a:prstGeom>
          <a:noFill/>
          <a:scene3d>
            <a:camera prst="perspectiveRight">
              <a:rot lat="0" lon="19799998" rev="0"/>
            </a:camera>
            <a:lightRig rig="threePt" dir="t"/>
          </a:scene3d>
          <a:extLst>
            <a:ext uri="{909E8E84-426E-40DD-AFC4-6F175D3DCCD1}">
              <a14:hiddenFill xmlns:a14="http://schemas.microsoft.com/office/drawing/2010/main">
                <a:solidFill>
                  <a:srgbClr val="FFFFFF"/>
                </a:solidFill>
              </a14:hiddenFill>
            </a:ext>
          </a:extLst>
        </p:spPr>
      </p:pic>
      <p:pic>
        <p:nvPicPr>
          <p:cNvPr id="3139" name="Picture 14">
            <a:extLst>
              <a:ext uri="{FF2B5EF4-FFF2-40B4-BE49-F238E27FC236}">
                <a16:creationId xmlns:a16="http://schemas.microsoft.com/office/drawing/2014/main" id="{9C1AA40A-EBCC-09B2-434D-EF291B919AE4}"/>
              </a:ext>
            </a:extLst>
          </p:cNvPr>
          <p:cNvPicPr>
            <a:picLocks noChangeAspect="1" noChangeArrowheads="1"/>
          </p:cNvPicPr>
          <p:nvPr/>
        </p:nvPicPr>
        <p:blipFill>
          <a:blip r:embed="rId31">
            <a:duotone>
              <a:prstClr val="black"/>
              <a:schemeClr val="accent1">
                <a:tint val="45000"/>
                <a:satMod val="400000"/>
              </a:schemeClr>
            </a:duotone>
            <a:extLst>
              <a:ext uri="{BEBA8EAE-BF5A-486C-A8C5-ECC9F3942E4B}">
                <a14:imgProps xmlns:a14="http://schemas.microsoft.com/office/drawing/2010/main">
                  <a14:imgLayer r:embed="rId32">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515146" y="3223270"/>
            <a:ext cx="11370197" cy="12056626"/>
          </a:xfrm>
          <a:prstGeom prst="rect">
            <a:avLst/>
          </a:prstGeom>
          <a:noFill/>
          <a:scene3d>
            <a:camera prst="perspectiveLeft">
              <a:rot lat="0" lon="21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3446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2" grpId="0"/>
      <p:bldP spid="3142" grpId="1"/>
      <p:bldP spid="3144" grpId="0"/>
      <p:bldP spid="3146" grpId="0"/>
      <p:bldP spid="3146" grpId="1"/>
      <p:bldP spid="31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1E81-975D-CCB2-869F-652C99A37C59}"/>
            </a:ext>
          </a:extLst>
        </p:cNvPr>
        <p:cNvGrpSpPr/>
        <p:nvPr/>
      </p:nvGrpSpPr>
      <p:grpSpPr>
        <a:xfrm>
          <a:off x="0" y="0"/>
          <a:ext cx="0" cy="0"/>
          <a:chOff x="0" y="0"/>
          <a:chExt cx="0" cy="0"/>
        </a:xfrm>
      </p:grpSpPr>
      <p:pic>
        <p:nvPicPr>
          <p:cNvPr id="8" name="Picture 4" descr="Download wallpapers brickwork texture, brick background, grunge brick  texture, Brick wall texture, brown bricks for desktop with resolution  2880x1800. High Quality HD pictures wallpapers">
            <a:extLst>
              <a:ext uri="{FF2B5EF4-FFF2-40B4-BE49-F238E27FC236}">
                <a16:creationId xmlns:a16="http://schemas.microsoft.com/office/drawing/2014/main" id="{9C730329-4601-C7B7-7886-8E72C4599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 r="4927"/>
          <a:stretch/>
        </p:blipFill>
        <p:spPr bwMode="auto">
          <a:xfrm>
            <a:off x="-835988" y="-187354"/>
            <a:ext cx="46550016" cy="294569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D6BD816-0293-9D20-8FF9-5F77266BC9A8}"/>
              </a:ext>
            </a:extLst>
          </p:cNvPr>
          <p:cNvSpPr>
            <a:spLocks/>
          </p:cNvSpPr>
          <p:nvPr/>
        </p:nvSpPr>
        <p:spPr>
          <a:xfrm>
            <a:off x="-215255" y="-136271"/>
            <a:ext cx="45233463" cy="28910940"/>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3" name="Picture 12" descr="A white line in the sky&#10;&#10;Description automatically generated">
            <a:extLst>
              <a:ext uri="{FF2B5EF4-FFF2-40B4-BE49-F238E27FC236}">
                <a16:creationId xmlns:a16="http://schemas.microsoft.com/office/drawing/2014/main" id="{CA303915-57A3-8103-7B00-6FACDA4CB5A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9" name="Group 3088">
            <a:extLst>
              <a:ext uri="{FF2B5EF4-FFF2-40B4-BE49-F238E27FC236}">
                <a16:creationId xmlns:a16="http://schemas.microsoft.com/office/drawing/2014/main" id="{274FBDCE-9E7B-3DAB-7499-63CBE82F3027}"/>
              </a:ext>
            </a:extLst>
          </p:cNvPr>
          <p:cNvGrpSpPr>
            <a:grpSpLocks/>
          </p:cNvGrpSpPr>
          <p:nvPr/>
        </p:nvGrpSpPr>
        <p:grpSpPr>
          <a:xfrm rot="21352396">
            <a:off x="20885827" y="21082863"/>
            <a:ext cx="11191926" cy="7667246"/>
            <a:chOff x="6139543" y="8621486"/>
            <a:chExt cx="16285025" cy="10972799"/>
          </a:xfrm>
        </p:grpSpPr>
        <p:pic>
          <p:nvPicPr>
            <p:cNvPr id="3091" name="Picture 2">
              <a:extLst>
                <a:ext uri="{FF2B5EF4-FFF2-40B4-BE49-F238E27FC236}">
                  <a16:creationId xmlns:a16="http://schemas.microsoft.com/office/drawing/2014/main" id="{5C067683-3FE8-B393-968B-2DC00CC3EEF1}"/>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E703F6EC-408A-A6D0-50B2-5D97F28E8057}"/>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6" name="Picture 3095" descr="A white line in the sky&#10;&#10;Description automatically generated">
            <a:extLst>
              <a:ext uri="{FF2B5EF4-FFF2-40B4-BE49-F238E27FC236}">
                <a16:creationId xmlns:a16="http://schemas.microsoft.com/office/drawing/2014/main" id="{4A16D320-9AC0-69DE-8169-DA28F95014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43" name="Picture 42">
            <a:extLst>
              <a:ext uri="{FF2B5EF4-FFF2-40B4-BE49-F238E27FC236}">
                <a16:creationId xmlns:a16="http://schemas.microsoft.com/office/drawing/2014/main" id="{C1868F7A-D7DD-9ADE-7AA1-33EFB055541D}"/>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1046" name="Trapezoid 1045">
            <a:extLst>
              <a:ext uri="{FF2B5EF4-FFF2-40B4-BE49-F238E27FC236}">
                <a16:creationId xmlns:a16="http://schemas.microsoft.com/office/drawing/2014/main" id="{2D9A13ED-D2B6-EAAD-711D-E91BC7F65C71}"/>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1058" name="Group 1057">
            <a:extLst>
              <a:ext uri="{FF2B5EF4-FFF2-40B4-BE49-F238E27FC236}">
                <a16:creationId xmlns:a16="http://schemas.microsoft.com/office/drawing/2014/main" id="{3DB1DBE7-2BBF-5736-70CA-E26978CCF916}"/>
              </a:ext>
            </a:extLst>
          </p:cNvPr>
          <p:cNvGrpSpPr>
            <a:grpSpLocks/>
          </p:cNvGrpSpPr>
          <p:nvPr/>
        </p:nvGrpSpPr>
        <p:grpSpPr>
          <a:xfrm rot="796505">
            <a:off x="35030957" y="8851140"/>
            <a:ext cx="9646148" cy="11245930"/>
            <a:chOff x="1671862" y="7302479"/>
            <a:chExt cx="12734442" cy="18313442"/>
          </a:xfrm>
        </p:grpSpPr>
        <p:pic>
          <p:nvPicPr>
            <p:cNvPr id="1059" name="Picture 2" descr="A poster of a person with his hand up&#10;&#10;Description automatically generated">
              <a:extLst>
                <a:ext uri="{FF2B5EF4-FFF2-40B4-BE49-F238E27FC236}">
                  <a16:creationId xmlns:a16="http://schemas.microsoft.com/office/drawing/2014/main" id="{C6051859-A236-332C-5B73-883C28152EB8}"/>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6FADC937-DAD0-1C29-7064-A9E8578D2E3A}"/>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061" name="Group 1060">
            <a:extLst>
              <a:ext uri="{FF2B5EF4-FFF2-40B4-BE49-F238E27FC236}">
                <a16:creationId xmlns:a16="http://schemas.microsoft.com/office/drawing/2014/main" id="{46807EDC-6BA0-148E-594C-A844DA38BCF1}"/>
              </a:ext>
            </a:extLst>
          </p:cNvPr>
          <p:cNvGrpSpPr>
            <a:grpSpLocks/>
          </p:cNvGrpSpPr>
          <p:nvPr/>
        </p:nvGrpSpPr>
        <p:grpSpPr>
          <a:xfrm rot="20793054">
            <a:off x="8253343" y="22408625"/>
            <a:ext cx="5766439" cy="6276457"/>
            <a:chOff x="3572402" y="5340803"/>
            <a:chExt cx="15629294" cy="20697827"/>
          </a:xfrm>
        </p:grpSpPr>
        <p:pic>
          <p:nvPicPr>
            <p:cNvPr id="1062" name="Picture 2">
              <a:extLst>
                <a:ext uri="{FF2B5EF4-FFF2-40B4-BE49-F238E27FC236}">
                  <a16:creationId xmlns:a16="http://schemas.microsoft.com/office/drawing/2014/main" id="{091D1A92-AC5A-62EB-4726-36174765159B}"/>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3DB8DFF0-1CBC-FD7E-C42D-E11C7811A291}"/>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22" name="Picture 21">
            <a:extLst>
              <a:ext uri="{FF2B5EF4-FFF2-40B4-BE49-F238E27FC236}">
                <a16:creationId xmlns:a16="http://schemas.microsoft.com/office/drawing/2014/main" id="{EB4F08F4-B9CD-D13B-8F92-1D524F8BE8AF}"/>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1064" name="Picture 8">
            <a:extLst>
              <a:ext uri="{FF2B5EF4-FFF2-40B4-BE49-F238E27FC236}">
                <a16:creationId xmlns:a16="http://schemas.microsoft.com/office/drawing/2014/main" id="{D56306BD-636D-38D5-B04F-B05055F3C4F6}"/>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B08A54-9857-E81B-FA57-192AC7B74B5D}"/>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1080" name="Group 1079">
            <a:extLst>
              <a:ext uri="{FF2B5EF4-FFF2-40B4-BE49-F238E27FC236}">
                <a16:creationId xmlns:a16="http://schemas.microsoft.com/office/drawing/2014/main" id="{3F5FBF62-D60C-D1FF-AEE3-B23AA8ACBEF5}"/>
              </a:ext>
            </a:extLst>
          </p:cNvPr>
          <p:cNvGrpSpPr>
            <a:grpSpLocks/>
          </p:cNvGrpSpPr>
          <p:nvPr/>
        </p:nvGrpSpPr>
        <p:grpSpPr>
          <a:xfrm>
            <a:off x="17882432" y="5483146"/>
            <a:ext cx="14961674" cy="16886023"/>
            <a:chOff x="14837027" y="5863197"/>
            <a:chExt cx="15033725" cy="18731250"/>
          </a:xfrm>
        </p:grpSpPr>
        <p:pic>
          <p:nvPicPr>
            <p:cNvPr id="1051" name="Picture 1050" descr="A poster with a person's face&#10;&#10;Description automatically generated">
              <a:extLst>
                <a:ext uri="{FF2B5EF4-FFF2-40B4-BE49-F238E27FC236}">
                  <a16:creationId xmlns:a16="http://schemas.microsoft.com/office/drawing/2014/main" id="{FA5F16DF-37F6-80E0-EF34-7AD257D022CA}"/>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1052" name="Rectangle 1051">
              <a:extLst>
                <a:ext uri="{FF2B5EF4-FFF2-40B4-BE49-F238E27FC236}">
                  <a16:creationId xmlns:a16="http://schemas.microsoft.com/office/drawing/2014/main" id="{7C2CD8C6-9BF1-8BA1-F2AE-33408407403B}"/>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053" name="Rectangle 1052">
              <a:extLst>
                <a:ext uri="{FF2B5EF4-FFF2-40B4-BE49-F238E27FC236}">
                  <a16:creationId xmlns:a16="http://schemas.microsoft.com/office/drawing/2014/main" id="{92D53A37-8A31-6B61-4892-4B173D23543A}"/>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873D67EE-9485-FD51-4756-56FCA5054657}"/>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1038" name="mockingjay" descr="A red bird with an arrow in a circle&#10;&#10;Description automatically generated">
              <a:extLst>
                <a:ext uri="{FF2B5EF4-FFF2-40B4-BE49-F238E27FC236}">
                  <a16:creationId xmlns:a16="http://schemas.microsoft.com/office/drawing/2014/main" id="{24423AC7-4E0D-E8A1-68C3-863114617D54}"/>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9" name="Picture 8">
            <a:extLst>
              <a:ext uri="{FF2B5EF4-FFF2-40B4-BE49-F238E27FC236}">
                <a16:creationId xmlns:a16="http://schemas.microsoft.com/office/drawing/2014/main" id="{9E7095FD-409C-DAD2-443F-651DF1ED29B6}"/>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10" name="Picture 9">
            <a:extLst>
              <a:ext uri="{FF2B5EF4-FFF2-40B4-BE49-F238E27FC236}">
                <a16:creationId xmlns:a16="http://schemas.microsoft.com/office/drawing/2014/main" id="{64270645-35B6-0AF7-8FFB-47401087FD7A}"/>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49" name="Picture 48" descr="A white line in the sky&#10;&#10;Description automatically generated">
            <a:extLst>
              <a:ext uri="{FF2B5EF4-FFF2-40B4-BE49-F238E27FC236}">
                <a16:creationId xmlns:a16="http://schemas.microsoft.com/office/drawing/2014/main" id="{2CD3FAA6-2FFD-CF49-2509-C797A47477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55" name="Picture 54">
            <a:extLst>
              <a:ext uri="{FF2B5EF4-FFF2-40B4-BE49-F238E27FC236}">
                <a16:creationId xmlns:a16="http://schemas.microsoft.com/office/drawing/2014/main" id="{D0C74BD2-3FC1-E83F-D7CD-2D4032674714}"/>
              </a:ext>
            </a:extLst>
          </p:cNvPr>
          <p:cNvPicPr>
            <a:picLocks noChangeAspect="1"/>
          </p:cNvPicPr>
          <p:nvPr/>
        </p:nvPicPr>
        <p:blipFill rotWithShape="1">
          <a:blip r:embed="rId19">
            <a:alphaModFix amt="46000"/>
          </a:blip>
          <a:srcRect l="25649" t="23282" b="22314"/>
          <a:stretch/>
        </p:blipFill>
        <p:spPr>
          <a:xfrm rot="672734">
            <a:off x="6589261" y="14125512"/>
            <a:ext cx="8496990" cy="11042597"/>
          </a:xfrm>
          <a:prstGeom prst="rect">
            <a:avLst/>
          </a:prstGeom>
        </p:spPr>
      </p:pic>
      <p:pic>
        <p:nvPicPr>
          <p:cNvPr id="59" name="mockingjay lt">
            <a:extLst>
              <a:ext uri="{FF2B5EF4-FFF2-40B4-BE49-F238E27FC236}">
                <a16:creationId xmlns:a16="http://schemas.microsoft.com/office/drawing/2014/main" id="{00381400-4E68-664B-62D5-3BCAF1024A9C}"/>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12" name="Picture 11">
            <a:extLst>
              <a:ext uri="{FF2B5EF4-FFF2-40B4-BE49-F238E27FC236}">
                <a16:creationId xmlns:a16="http://schemas.microsoft.com/office/drawing/2014/main" id="{77196FDC-78A6-1651-CA90-16DF64D9781D}"/>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41" name="Rectangle 40">
            <a:extLst>
              <a:ext uri="{FF2B5EF4-FFF2-40B4-BE49-F238E27FC236}">
                <a16:creationId xmlns:a16="http://schemas.microsoft.com/office/drawing/2014/main" id="{22709EA5-24A6-66D2-93C8-91D0F723BA9C}"/>
              </a:ext>
            </a:extLst>
          </p:cNvPr>
          <p:cNvSpPr/>
          <p:nvPr/>
        </p:nvSpPr>
        <p:spPr>
          <a:xfrm>
            <a:off x="108262" y="-214964"/>
            <a:ext cx="7997700" cy="29475764"/>
          </a:xfrm>
          <a:prstGeom prst="rect">
            <a:avLst/>
          </a:prstGeom>
          <a:solidFill>
            <a:srgbClr val="5B3F38">
              <a:alpha val="6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 descr="Nupixx 3Kng8 Dummy Security Camera,Outdoor Use - Picture 1 of 5">
            <a:extLst>
              <a:ext uri="{FF2B5EF4-FFF2-40B4-BE49-F238E27FC236}">
                <a16:creationId xmlns:a16="http://schemas.microsoft.com/office/drawing/2014/main" id="{4F66F799-DB58-1DE1-035E-3665765F8E2C}"/>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92447" y="-77843"/>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Nupixx 3Kng8 Dummy Security Camera,Outdoor Use - Picture 1 of 5">
            <a:extLst>
              <a:ext uri="{FF2B5EF4-FFF2-40B4-BE49-F238E27FC236}">
                <a16:creationId xmlns:a16="http://schemas.microsoft.com/office/drawing/2014/main" id="{9CF90E0E-9898-C950-06C7-6F36BB5F5F32}"/>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62214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upixx 3Kng8 Dummy Security Camera,Outdoor Use - Picture 1 of 5">
            <a:extLst>
              <a:ext uri="{FF2B5EF4-FFF2-40B4-BE49-F238E27FC236}">
                <a16:creationId xmlns:a16="http://schemas.microsoft.com/office/drawing/2014/main" id="{AF7CCC0F-F557-87E0-8739-94DE03C03B0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9980" y="5770941"/>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Nupixx 3Kng8 Dummy Security Camera,Outdoor Use - Picture 1 of 5">
            <a:extLst>
              <a:ext uri="{FF2B5EF4-FFF2-40B4-BE49-F238E27FC236}">
                <a16:creationId xmlns:a16="http://schemas.microsoft.com/office/drawing/2014/main" id="{35FF3952-9382-FCD3-D6C6-D10646C65D7C}"/>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5" y="8642632"/>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Nupixx 3Kng8 Dummy Security Camera,Outdoor Use - Picture 1 of 5">
            <a:extLst>
              <a:ext uri="{FF2B5EF4-FFF2-40B4-BE49-F238E27FC236}">
                <a16:creationId xmlns:a16="http://schemas.microsoft.com/office/drawing/2014/main" id="{2754FEB7-0020-F333-D35E-71563C07787B}"/>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30609" y="12004775"/>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Nupixx 3Kng8 Dummy Security Camera,Outdoor Use - Picture 1 of 5">
            <a:extLst>
              <a:ext uri="{FF2B5EF4-FFF2-40B4-BE49-F238E27FC236}">
                <a16:creationId xmlns:a16="http://schemas.microsoft.com/office/drawing/2014/main" id="{BF7F158A-A586-F821-5DCF-80B4C198DB67}"/>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62190" y="1449778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Nupixx 3Kng8 Dummy Security Camera,Outdoor Use - Picture 1 of 5">
            <a:extLst>
              <a:ext uri="{FF2B5EF4-FFF2-40B4-BE49-F238E27FC236}">
                <a16:creationId xmlns:a16="http://schemas.microsoft.com/office/drawing/2014/main" id="{5648ED5E-47DC-150F-0333-E0D91C4B638A}"/>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62555" y="17210570"/>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upixx 3Kng8 Dummy Security Camera,Outdoor Use - Picture 1 of 5">
            <a:extLst>
              <a:ext uri="{FF2B5EF4-FFF2-40B4-BE49-F238E27FC236}">
                <a16:creationId xmlns:a16="http://schemas.microsoft.com/office/drawing/2014/main" id="{B853DC76-56AF-E6E8-0058-9F0D46DC918F}"/>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99699" y="19713117"/>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upixx 3Kng8 Dummy Security Camera,Outdoor Use - Picture 1 of 5">
            <a:extLst>
              <a:ext uri="{FF2B5EF4-FFF2-40B4-BE49-F238E27FC236}">
                <a16:creationId xmlns:a16="http://schemas.microsoft.com/office/drawing/2014/main" id="{B2AD2198-BAF9-6A31-12B6-CAB4BBC39758}"/>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71888" y="22211156"/>
            <a:ext cx="3269069" cy="191785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Connector 52">
            <a:extLst>
              <a:ext uri="{FF2B5EF4-FFF2-40B4-BE49-F238E27FC236}">
                <a16:creationId xmlns:a16="http://schemas.microsoft.com/office/drawing/2014/main" id="{9506AEC8-8C24-F9C3-3613-5BF85F68A50F}"/>
              </a:ext>
            </a:extLst>
          </p:cNvPr>
          <p:cNvCxnSpPr>
            <a:cxnSpLocks/>
          </p:cNvCxnSpPr>
          <p:nvPr/>
        </p:nvCxnSpPr>
        <p:spPr>
          <a:xfrm>
            <a:off x="228674" y="-204207"/>
            <a:ext cx="29352" cy="29465007"/>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4" name="TextBox 53">
            <a:extLst>
              <a:ext uri="{FF2B5EF4-FFF2-40B4-BE49-F238E27FC236}">
                <a16:creationId xmlns:a16="http://schemas.microsoft.com/office/drawing/2014/main" id="{3629CB14-5A6E-879E-F729-2E4505A84152}"/>
              </a:ext>
            </a:extLst>
          </p:cNvPr>
          <p:cNvSpPr txBox="1"/>
          <p:nvPr/>
        </p:nvSpPr>
        <p:spPr>
          <a:xfrm>
            <a:off x="508905" y="652280"/>
            <a:ext cx="5233349"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a:t>
            </a:r>
          </a:p>
          <a:p>
            <a:r>
              <a:rPr lang="en-US" sz="4000" dirty="0">
                <a:solidFill>
                  <a:schemeClr val="tx1">
                    <a:lumMod val="75000"/>
                    <a:lumOff val="25000"/>
                  </a:schemeClr>
                </a:solidFill>
                <a:latin typeface="Alpenkreuzer" panose="02000500000000000000" pitchFamily="2" charset="0"/>
              </a:rPr>
              <a:t>Genesis</a:t>
            </a:r>
            <a:r>
              <a:rPr lang="en-US" sz="4000" dirty="0">
                <a:solidFill>
                  <a:schemeClr val="tx1">
                    <a:lumMod val="75000"/>
                    <a:lumOff val="25000"/>
                  </a:schemeClr>
                </a:solidFill>
                <a:latin typeface="Propaganda" pitchFamily="2" charset="0"/>
              </a:rPr>
              <a:t> </a:t>
            </a:r>
          </a:p>
        </p:txBody>
      </p:sp>
      <p:sp>
        <p:nvSpPr>
          <p:cNvPr id="56" name="TextBox 55">
            <a:extLst>
              <a:ext uri="{FF2B5EF4-FFF2-40B4-BE49-F238E27FC236}">
                <a16:creationId xmlns:a16="http://schemas.microsoft.com/office/drawing/2014/main" id="{75F1E329-DE07-F96F-8B0C-B747C8F02074}"/>
              </a:ext>
            </a:extLst>
          </p:cNvPr>
          <p:cNvSpPr txBox="1"/>
          <p:nvPr/>
        </p:nvSpPr>
        <p:spPr>
          <a:xfrm>
            <a:off x="1174367" y="4300169"/>
            <a:ext cx="695296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Heightened Surveillance</a:t>
            </a:r>
            <a:r>
              <a:rPr lang="en-US" sz="4000" dirty="0">
                <a:solidFill>
                  <a:schemeClr val="tx1">
                    <a:lumMod val="75000"/>
                    <a:lumOff val="25000"/>
                  </a:schemeClr>
                </a:solidFill>
                <a:latin typeface="Propaganda" pitchFamily="2" charset="0"/>
              </a:rPr>
              <a:t> </a:t>
            </a:r>
          </a:p>
        </p:txBody>
      </p:sp>
      <p:sp>
        <p:nvSpPr>
          <p:cNvPr id="57" name="TextBox 56">
            <a:extLst>
              <a:ext uri="{FF2B5EF4-FFF2-40B4-BE49-F238E27FC236}">
                <a16:creationId xmlns:a16="http://schemas.microsoft.com/office/drawing/2014/main" id="{6A9F37E7-3C02-E36A-F05C-0481178865B2}"/>
              </a:ext>
            </a:extLst>
          </p:cNvPr>
          <p:cNvSpPr txBox="1"/>
          <p:nvPr/>
        </p:nvSpPr>
        <p:spPr>
          <a:xfrm>
            <a:off x="2965024" y="10268045"/>
            <a:ext cx="539142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panopticon</a:t>
            </a:r>
            <a:endParaRPr lang="en-US" sz="4000" dirty="0">
              <a:solidFill>
                <a:schemeClr val="tx1">
                  <a:lumMod val="75000"/>
                  <a:lumOff val="25000"/>
                </a:schemeClr>
              </a:solidFill>
              <a:latin typeface="Propaganda" pitchFamily="2" charset="0"/>
            </a:endParaRPr>
          </a:p>
        </p:txBody>
      </p:sp>
      <p:pic>
        <p:nvPicPr>
          <p:cNvPr id="60" name="Picture 4" descr="Nupixx 3Kng8 Dummy Security Camera,Outdoor Use - Picture 1 of 5">
            <a:extLst>
              <a:ext uri="{FF2B5EF4-FFF2-40B4-BE49-F238E27FC236}">
                <a16:creationId xmlns:a16="http://schemas.microsoft.com/office/drawing/2014/main" id="{7F028544-4D71-12A9-9335-D7FD1B71B8C9}"/>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51183" flipH="1">
            <a:off x="125984" y="24197064"/>
            <a:ext cx="3269069" cy="19178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Nupixx 3Kng8 Dummy Security Camera,Outdoor Use - Picture 1 of 5">
            <a:extLst>
              <a:ext uri="{FF2B5EF4-FFF2-40B4-BE49-F238E27FC236}">
                <a16:creationId xmlns:a16="http://schemas.microsoft.com/office/drawing/2014/main" id="{9DA7ED3E-B58C-361C-AE8D-C46DD3F5EEA0}"/>
              </a:ext>
            </a:extLst>
          </p:cNvPr>
          <p:cNvPicPr>
            <a:picLocks noChangeAspect="1" noChangeArrowheads="1"/>
          </p:cNvPicPr>
          <p:nvPr/>
        </p:nvPicPr>
        <p:blipFill>
          <a:blip r:embed="rId24">
            <a:extLst>
              <a:ext uri="{BEBA8EAE-BF5A-486C-A8C5-ECC9F3942E4B}">
                <a14:imgProps xmlns:a14="http://schemas.microsoft.com/office/drawing/2010/main">
                  <a14:imgLayer r:embed="rId23">
                    <a14:imgEffect>
                      <a14:backgroundRemoval t="9470" b="89773" l="4667" r="97111">
                        <a14:foregroundMark x1="8222" y1="34091" x2="8222" y2="34091"/>
                        <a14:foregroundMark x1="7333" y1="29545" x2="7333" y2="29545"/>
                        <a14:foregroundMark x1="4667" y1="29545" x2="4667" y2="29545"/>
                        <a14:foregroundMark x1="57111" y1="11364" x2="57111" y2="11364"/>
                        <a14:foregroundMark x1="97111" y1="81061" x2="97111" y2="81061"/>
                      </a14:backgroundRemoval>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348817">
            <a:off x="4615391" y="26888314"/>
            <a:ext cx="3269069" cy="19178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FC081E11-EE3A-F2D7-C62B-56153810B447}"/>
              </a:ext>
            </a:extLst>
          </p:cNvPr>
          <p:cNvSpPr txBox="1"/>
          <p:nvPr/>
        </p:nvSpPr>
        <p:spPr>
          <a:xfrm>
            <a:off x="633203" y="18203242"/>
            <a:ext cx="3281017"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Doctor</a:t>
            </a:r>
          </a:p>
          <a:p>
            <a:r>
              <a:rPr lang="en-US" sz="4000" dirty="0">
                <a:solidFill>
                  <a:schemeClr val="tx1">
                    <a:lumMod val="75000"/>
                    <a:lumOff val="25000"/>
                  </a:schemeClr>
                </a:solidFill>
                <a:latin typeface="Alpenkreuzer" panose="02000500000000000000" pitchFamily="2" charset="0"/>
              </a:rPr>
              <a:t>Who</a:t>
            </a:r>
          </a:p>
        </p:txBody>
      </p:sp>
      <p:sp>
        <p:nvSpPr>
          <p:cNvPr id="63" name="TextBox 62">
            <a:extLst>
              <a:ext uri="{FF2B5EF4-FFF2-40B4-BE49-F238E27FC236}">
                <a16:creationId xmlns:a16="http://schemas.microsoft.com/office/drawing/2014/main" id="{82BF9208-7449-AF7A-5E87-838EDE8C6194}"/>
              </a:ext>
            </a:extLst>
          </p:cNvPr>
          <p:cNvSpPr txBox="1"/>
          <p:nvPr/>
        </p:nvSpPr>
        <p:spPr>
          <a:xfrm>
            <a:off x="4669287" y="20515579"/>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BLACK</a:t>
            </a:r>
          </a:p>
          <a:p>
            <a:r>
              <a:rPr lang="en-US" sz="4000" dirty="0">
                <a:solidFill>
                  <a:schemeClr val="tx1">
                    <a:lumMod val="75000"/>
                    <a:lumOff val="25000"/>
                  </a:schemeClr>
                </a:solidFill>
                <a:latin typeface="Alpenkreuzer" panose="02000500000000000000" pitchFamily="2" charset="0"/>
              </a:rPr>
              <a:t>MIRROR</a:t>
            </a:r>
          </a:p>
        </p:txBody>
      </p:sp>
      <p:sp>
        <p:nvSpPr>
          <p:cNvPr id="1024" name="TextBox 1023">
            <a:extLst>
              <a:ext uri="{FF2B5EF4-FFF2-40B4-BE49-F238E27FC236}">
                <a16:creationId xmlns:a16="http://schemas.microsoft.com/office/drawing/2014/main" id="{EC2669FA-C2D4-3255-CB25-1ADDF51D7DF6}"/>
              </a:ext>
            </a:extLst>
          </p:cNvPr>
          <p:cNvSpPr txBox="1"/>
          <p:nvPr/>
        </p:nvSpPr>
        <p:spPr>
          <a:xfrm>
            <a:off x="750123" y="23095250"/>
            <a:ext cx="3531948" cy="707886"/>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Barbie</a:t>
            </a:r>
          </a:p>
        </p:txBody>
      </p:sp>
      <p:sp>
        <p:nvSpPr>
          <p:cNvPr id="1025" name="TextBox 1024">
            <a:extLst>
              <a:ext uri="{FF2B5EF4-FFF2-40B4-BE49-F238E27FC236}">
                <a16:creationId xmlns:a16="http://schemas.microsoft.com/office/drawing/2014/main" id="{78F1AC9A-2659-CDF8-08F0-8AD70EA52504}"/>
              </a:ext>
            </a:extLst>
          </p:cNvPr>
          <p:cNvSpPr txBox="1"/>
          <p:nvPr/>
        </p:nvSpPr>
        <p:spPr>
          <a:xfrm>
            <a:off x="4105787" y="25155991"/>
            <a:ext cx="3531948"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hunger games</a:t>
            </a:r>
          </a:p>
        </p:txBody>
      </p:sp>
      <p:sp>
        <p:nvSpPr>
          <p:cNvPr id="1026" name="TextBox 1025">
            <a:extLst>
              <a:ext uri="{FF2B5EF4-FFF2-40B4-BE49-F238E27FC236}">
                <a16:creationId xmlns:a16="http://schemas.microsoft.com/office/drawing/2014/main" id="{063D7F33-7ABE-BE00-E044-A604AD110171}"/>
              </a:ext>
            </a:extLst>
          </p:cNvPr>
          <p:cNvSpPr txBox="1"/>
          <p:nvPr/>
        </p:nvSpPr>
        <p:spPr>
          <a:xfrm>
            <a:off x="499067" y="27694295"/>
            <a:ext cx="3827055"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The </a:t>
            </a:r>
          </a:p>
          <a:p>
            <a:r>
              <a:rPr lang="en-US" sz="4000" dirty="0">
                <a:solidFill>
                  <a:schemeClr val="tx1">
                    <a:lumMod val="75000"/>
                    <a:lumOff val="25000"/>
                  </a:schemeClr>
                </a:solidFill>
                <a:latin typeface="Alpenkreuzer" panose="02000500000000000000" pitchFamily="2" charset="0"/>
              </a:rPr>
              <a:t>question</a:t>
            </a:r>
          </a:p>
        </p:txBody>
      </p:sp>
      <p:cxnSp>
        <p:nvCxnSpPr>
          <p:cNvPr id="1027" name="Straight Connector 1026">
            <a:extLst>
              <a:ext uri="{FF2B5EF4-FFF2-40B4-BE49-F238E27FC236}">
                <a16:creationId xmlns:a16="http://schemas.microsoft.com/office/drawing/2014/main" id="{192C0E8F-F705-AA31-F6F2-5592DB8238C8}"/>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029" name="TextBox 1028">
            <a:extLst>
              <a:ext uri="{FF2B5EF4-FFF2-40B4-BE49-F238E27FC236}">
                <a16:creationId xmlns:a16="http://schemas.microsoft.com/office/drawing/2014/main" id="{FE51D6F4-E7D5-3788-5C87-B00FE68FC2DD}"/>
              </a:ext>
            </a:extLst>
          </p:cNvPr>
          <p:cNvSpPr txBox="1"/>
          <p:nvPr/>
        </p:nvSpPr>
        <p:spPr>
          <a:xfrm>
            <a:off x="3471106" y="15347777"/>
            <a:ext cx="7520974" cy="1323439"/>
          </a:xfrm>
          <a:prstGeom prst="rect">
            <a:avLst/>
          </a:prstGeom>
          <a:noFill/>
        </p:spPr>
        <p:txBody>
          <a:bodyPr wrap="square" rtlCol="0">
            <a:spAutoFit/>
          </a:bodyPr>
          <a:lstStyle/>
          <a:p>
            <a:r>
              <a:rPr lang="en-US" sz="4000" dirty="0">
                <a:solidFill>
                  <a:schemeClr val="tx1">
                    <a:lumMod val="75000"/>
                    <a:lumOff val="25000"/>
                  </a:schemeClr>
                </a:solidFill>
                <a:latin typeface="Alpenkreuzer" panose="02000500000000000000" pitchFamily="2" charset="0"/>
              </a:rPr>
              <a:t>BRAVE </a:t>
            </a:r>
          </a:p>
          <a:p>
            <a:r>
              <a:rPr lang="en-US" sz="4000" dirty="0">
                <a:solidFill>
                  <a:schemeClr val="tx1">
                    <a:lumMod val="75000"/>
                    <a:lumOff val="25000"/>
                  </a:schemeClr>
                </a:solidFill>
                <a:latin typeface="Alpenkreuzer" panose="02000500000000000000" pitchFamily="2" charset="0"/>
              </a:rPr>
              <a:t>NEW WORLD</a:t>
            </a:r>
          </a:p>
        </p:txBody>
      </p:sp>
      <p:sp>
        <p:nvSpPr>
          <p:cNvPr id="1030" name="TextBox 1029">
            <a:extLst>
              <a:ext uri="{FF2B5EF4-FFF2-40B4-BE49-F238E27FC236}">
                <a16:creationId xmlns:a16="http://schemas.microsoft.com/office/drawing/2014/main" id="{96B997C4-5F56-7AE7-418D-ADBF6A23A5F8}"/>
              </a:ext>
            </a:extLst>
          </p:cNvPr>
          <p:cNvSpPr txBox="1"/>
          <p:nvPr/>
        </p:nvSpPr>
        <p:spPr>
          <a:xfrm>
            <a:off x="457660" y="6962793"/>
            <a:ext cx="8264086" cy="1261884"/>
          </a:xfrm>
          <a:prstGeom prst="rect">
            <a:avLst/>
          </a:prstGeom>
          <a:noFill/>
        </p:spPr>
        <p:txBody>
          <a:bodyPr wrap="square" rtlCol="0">
            <a:spAutoFit/>
          </a:bodyPr>
          <a:lstStyle/>
          <a:p>
            <a:r>
              <a:rPr lang="en-US" sz="3800" dirty="0">
                <a:solidFill>
                  <a:schemeClr val="tx1">
                    <a:lumMod val="75000"/>
                    <a:lumOff val="25000"/>
                  </a:schemeClr>
                </a:solidFill>
                <a:latin typeface="Alpenkreuzer" panose="02000500000000000000" pitchFamily="2" charset="0"/>
              </a:rPr>
              <a:t>The </a:t>
            </a:r>
          </a:p>
          <a:p>
            <a:r>
              <a:rPr lang="en-US" sz="3800" dirty="0">
                <a:solidFill>
                  <a:schemeClr val="tx1">
                    <a:lumMod val="75000"/>
                    <a:lumOff val="25000"/>
                  </a:schemeClr>
                </a:solidFill>
                <a:latin typeface="Alpenkreuzer" panose="02000500000000000000" pitchFamily="2" charset="0"/>
              </a:rPr>
              <a:t>Conversation </a:t>
            </a:r>
            <a:endParaRPr lang="en-US" sz="3800" dirty="0">
              <a:solidFill>
                <a:schemeClr val="tx1">
                  <a:lumMod val="75000"/>
                  <a:lumOff val="25000"/>
                </a:schemeClr>
              </a:solidFill>
              <a:latin typeface="Propaganda" pitchFamily="2" charset="0"/>
            </a:endParaRPr>
          </a:p>
        </p:txBody>
      </p:sp>
      <p:cxnSp>
        <p:nvCxnSpPr>
          <p:cNvPr id="14" name="Straight Connector 13">
            <a:extLst>
              <a:ext uri="{FF2B5EF4-FFF2-40B4-BE49-F238E27FC236}">
                <a16:creationId xmlns:a16="http://schemas.microsoft.com/office/drawing/2014/main" id="{A3C984D1-EE34-58C1-E12B-44B104AC698F}"/>
              </a:ext>
            </a:extLst>
          </p:cNvPr>
          <p:cNvCxnSpPr>
            <a:cxnSpLocks/>
          </p:cNvCxnSpPr>
          <p:nvPr/>
        </p:nvCxnSpPr>
        <p:spPr>
          <a:xfrm>
            <a:off x="2965024" y="11733540"/>
            <a:ext cx="4985078" cy="0"/>
          </a:xfrm>
          <a:prstGeom prst="line">
            <a:avLst/>
          </a:prstGeom>
          <a:ln>
            <a:solidFill>
              <a:srgbClr val="E6E5E4"/>
            </a:solidFill>
          </a:ln>
        </p:spPr>
        <p:style>
          <a:lnRef idx="1">
            <a:schemeClr val="accent1"/>
          </a:lnRef>
          <a:fillRef idx="0">
            <a:schemeClr val="accent1"/>
          </a:fillRef>
          <a:effectRef idx="0">
            <a:schemeClr val="accent1"/>
          </a:effectRef>
          <a:fontRef idx="minor">
            <a:schemeClr val="tx1"/>
          </a:fontRef>
        </p:style>
      </p:cxnSp>
      <p:pic>
        <p:nvPicPr>
          <p:cNvPr id="15" name="Picture 14" descr="A triangle in a black background&#10;&#10;Description automatically generated">
            <a:extLst>
              <a:ext uri="{FF2B5EF4-FFF2-40B4-BE49-F238E27FC236}">
                <a16:creationId xmlns:a16="http://schemas.microsoft.com/office/drawing/2014/main" id="{3EA76103-BD75-4B5D-9F73-9D962071EA27}"/>
              </a:ext>
            </a:extLst>
          </p:cNvPr>
          <p:cNvPicPr>
            <a:picLocks noChangeAspect="1"/>
          </p:cNvPicPr>
          <p:nvPr/>
        </p:nvPicPr>
        <p:blipFill>
          <a:blip r:embed="rId25">
            <a:alphaModFix amt="85000"/>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rot="14504136">
            <a:off x="2624694" y="8820171"/>
            <a:ext cx="2047722" cy="2080973"/>
          </a:xfrm>
          <a:prstGeom prst="rect">
            <a:avLst/>
          </a:prstGeom>
        </p:spPr>
      </p:pic>
      <p:sp>
        <p:nvSpPr>
          <p:cNvPr id="7" name="TextBox 6">
            <a:extLst>
              <a:ext uri="{FF2B5EF4-FFF2-40B4-BE49-F238E27FC236}">
                <a16:creationId xmlns:a16="http://schemas.microsoft.com/office/drawing/2014/main" id="{E0F91825-1795-F0D2-5603-259C4E62E775}"/>
              </a:ext>
            </a:extLst>
          </p:cNvPr>
          <p:cNvSpPr txBox="1"/>
          <p:nvPr/>
        </p:nvSpPr>
        <p:spPr>
          <a:xfrm>
            <a:off x="3117424" y="10420445"/>
            <a:ext cx="5391424" cy="1323439"/>
          </a:xfrm>
          <a:prstGeom prst="rect">
            <a:avLst/>
          </a:prstGeom>
          <a:noFill/>
        </p:spPr>
        <p:txBody>
          <a:bodyPr wrap="square" rtlCol="0">
            <a:spAutoFit/>
          </a:bodyPr>
          <a:lstStyle/>
          <a:p>
            <a:r>
              <a:rPr lang="en-US" sz="4000" dirty="0">
                <a:solidFill>
                  <a:schemeClr val="bg2"/>
                </a:solidFill>
                <a:latin typeface="Alpenkreuzer" panose="02000500000000000000" pitchFamily="2" charset="0"/>
              </a:rPr>
              <a:t>The </a:t>
            </a:r>
          </a:p>
          <a:p>
            <a:r>
              <a:rPr lang="en-US" sz="4000" dirty="0">
                <a:solidFill>
                  <a:schemeClr val="bg2"/>
                </a:solidFill>
                <a:latin typeface="Alpenkreuzer" panose="02000500000000000000" pitchFamily="2" charset="0"/>
              </a:rPr>
              <a:t>panopticon</a:t>
            </a:r>
            <a:endParaRPr lang="en-US" sz="4000" dirty="0">
              <a:solidFill>
                <a:schemeClr val="bg2"/>
              </a:solidFill>
              <a:latin typeface="Propaganda" pitchFamily="2" charset="0"/>
            </a:endParaRPr>
          </a:p>
        </p:txBody>
      </p:sp>
      <p:pic>
        <p:nvPicPr>
          <p:cNvPr id="3079" name="Picture 3078" descr="A white line in the sky&#10;&#10;Description automatically generated">
            <a:extLst>
              <a:ext uri="{FF2B5EF4-FFF2-40B4-BE49-F238E27FC236}">
                <a16:creationId xmlns:a16="http://schemas.microsoft.com/office/drawing/2014/main" id="{AB668858-59E9-48B7-648B-48B0A52C286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9233970" y="13915182"/>
            <a:ext cx="3983940" cy="9969238"/>
          </a:xfrm>
          <a:prstGeom prst="rect">
            <a:avLst/>
          </a:prstGeom>
        </p:spPr>
      </p:pic>
      <p:grpSp>
        <p:nvGrpSpPr>
          <p:cNvPr id="3080" name="Group 3079">
            <a:extLst>
              <a:ext uri="{FF2B5EF4-FFF2-40B4-BE49-F238E27FC236}">
                <a16:creationId xmlns:a16="http://schemas.microsoft.com/office/drawing/2014/main" id="{3DB4F925-E8D9-F228-540B-FAEFE76EE968}"/>
              </a:ext>
            </a:extLst>
          </p:cNvPr>
          <p:cNvGrpSpPr>
            <a:grpSpLocks/>
          </p:cNvGrpSpPr>
          <p:nvPr/>
        </p:nvGrpSpPr>
        <p:grpSpPr>
          <a:xfrm rot="21352396">
            <a:off x="20885827" y="21082863"/>
            <a:ext cx="11191926" cy="7667246"/>
            <a:chOff x="6139543" y="8621486"/>
            <a:chExt cx="16285025" cy="10972799"/>
          </a:xfrm>
        </p:grpSpPr>
        <p:pic>
          <p:nvPicPr>
            <p:cNvPr id="3081" name="Picture 2">
              <a:extLst>
                <a:ext uri="{FF2B5EF4-FFF2-40B4-BE49-F238E27FC236}">
                  <a16:creationId xmlns:a16="http://schemas.microsoft.com/office/drawing/2014/main" id="{CE000234-34EB-EB03-D908-45403A98BD19}"/>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287270" y="8856888"/>
              <a:ext cx="16121839" cy="10737397"/>
            </a:xfrm>
            <a:prstGeom prst="rect">
              <a:avLst/>
            </a:prstGeom>
            <a:noFill/>
            <a:extLst>
              <a:ext uri="{909E8E84-426E-40DD-AFC4-6F175D3DCCD1}">
                <a14:hiddenFill xmlns:a14="http://schemas.microsoft.com/office/drawing/2010/main">
                  <a:solidFill>
                    <a:srgbClr val="FFFFFF"/>
                  </a:solidFill>
                </a14:hiddenFill>
              </a:ext>
            </a:extLst>
          </p:spPr>
        </p:pic>
        <p:sp>
          <p:nvSpPr>
            <p:cNvPr id="3082" name="Rectangle 3081">
              <a:extLst>
                <a:ext uri="{FF2B5EF4-FFF2-40B4-BE49-F238E27FC236}">
                  <a16:creationId xmlns:a16="http://schemas.microsoft.com/office/drawing/2014/main" id="{E67A69F5-14C8-DE59-BA8B-D102FBB6012D}"/>
                </a:ext>
              </a:extLst>
            </p:cNvPr>
            <p:cNvSpPr>
              <a:spLocks/>
            </p:cNvSpPr>
            <p:nvPr/>
          </p:nvSpPr>
          <p:spPr>
            <a:xfrm>
              <a:off x="6139543" y="8621486"/>
              <a:ext cx="16285025" cy="10842171"/>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83" name="Picture 3082" descr="A white line in the sky&#10;&#10;Description automatically generated">
            <a:extLst>
              <a:ext uri="{FF2B5EF4-FFF2-40B4-BE49-F238E27FC236}">
                <a16:creationId xmlns:a16="http://schemas.microsoft.com/office/drawing/2014/main" id="{9CCA07B6-9074-4666-68D3-47B56EC7E96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21374847">
            <a:off x="23134449" y="20464583"/>
            <a:ext cx="8854402" cy="8964670"/>
          </a:xfrm>
          <a:prstGeom prst="rect">
            <a:avLst/>
          </a:prstGeom>
        </p:spPr>
      </p:pic>
      <p:pic>
        <p:nvPicPr>
          <p:cNvPr id="3084" name="Picture 3083">
            <a:extLst>
              <a:ext uri="{FF2B5EF4-FFF2-40B4-BE49-F238E27FC236}">
                <a16:creationId xmlns:a16="http://schemas.microsoft.com/office/drawing/2014/main" id="{28BAA7B0-2401-02E1-9382-B99E3BE4BFAC}"/>
              </a:ext>
            </a:extLst>
          </p:cNvPr>
          <p:cNvPicPr>
            <a:picLocks noChangeAspect="1"/>
          </p:cNvPicPr>
          <p:nvPr/>
        </p:nvPicPr>
        <p:blipFill>
          <a:blip r:embed="rId6">
            <a:alphaModFix amt="85000"/>
          </a:blip>
          <a:stretch>
            <a:fillRect/>
          </a:stretch>
        </p:blipFill>
        <p:spPr>
          <a:xfrm rot="455911">
            <a:off x="13385676" y="222959"/>
            <a:ext cx="5035087" cy="6716224"/>
          </a:xfrm>
          <a:prstGeom prst="rect">
            <a:avLst/>
          </a:prstGeom>
        </p:spPr>
      </p:pic>
      <p:sp>
        <p:nvSpPr>
          <p:cNvPr id="3085" name="Trapezoid 3084">
            <a:extLst>
              <a:ext uri="{FF2B5EF4-FFF2-40B4-BE49-F238E27FC236}">
                <a16:creationId xmlns:a16="http://schemas.microsoft.com/office/drawing/2014/main" id="{FBAADAAD-A38F-05EB-C923-39C5DF666BFC}"/>
              </a:ext>
            </a:extLst>
          </p:cNvPr>
          <p:cNvSpPr>
            <a:spLocks/>
          </p:cNvSpPr>
          <p:nvPr/>
        </p:nvSpPr>
        <p:spPr>
          <a:xfrm rot="11332253">
            <a:off x="13303039" y="274109"/>
            <a:ext cx="5181521" cy="6470212"/>
          </a:xfrm>
          <a:prstGeom prst="trapezoid">
            <a:avLst>
              <a:gd name="adj" fmla="val 0"/>
            </a:avLst>
          </a:prstGeom>
          <a:solidFill>
            <a:schemeClr val="dk1">
              <a:alpha val="44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grpSp>
        <p:nvGrpSpPr>
          <p:cNvPr id="3086" name="Group 3085">
            <a:extLst>
              <a:ext uri="{FF2B5EF4-FFF2-40B4-BE49-F238E27FC236}">
                <a16:creationId xmlns:a16="http://schemas.microsoft.com/office/drawing/2014/main" id="{415A4707-5EA1-2E4D-1750-A43740A0DDB2}"/>
              </a:ext>
            </a:extLst>
          </p:cNvPr>
          <p:cNvGrpSpPr>
            <a:grpSpLocks/>
          </p:cNvGrpSpPr>
          <p:nvPr/>
        </p:nvGrpSpPr>
        <p:grpSpPr>
          <a:xfrm rot="796505">
            <a:off x="35030957" y="8851140"/>
            <a:ext cx="9646148" cy="11245930"/>
            <a:chOff x="1671862" y="7302479"/>
            <a:chExt cx="12734442" cy="18313442"/>
          </a:xfrm>
        </p:grpSpPr>
        <p:pic>
          <p:nvPicPr>
            <p:cNvPr id="3087" name="Picture 2" descr="A poster of a person with his hand up&#10;&#10;Description automatically generated">
              <a:extLst>
                <a:ext uri="{FF2B5EF4-FFF2-40B4-BE49-F238E27FC236}">
                  <a16:creationId xmlns:a16="http://schemas.microsoft.com/office/drawing/2014/main" id="{B2D57A67-8CB5-05A2-A87F-4AF5E3997157}"/>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bwMode="auto">
            <a:xfrm>
              <a:off x="1744675" y="7302479"/>
              <a:ext cx="12661628" cy="18283939"/>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531ECA18-ED9A-55A1-8859-81B935FACBC6}"/>
                </a:ext>
              </a:extLst>
            </p:cNvPr>
            <p:cNvSpPr>
              <a:spLocks/>
            </p:cNvSpPr>
            <p:nvPr/>
          </p:nvSpPr>
          <p:spPr>
            <a:xfrm>
              <a:off x="1671862" y="7302479"/>
              <a:ext cx="12734442" cy="18313442"/>
            </a:xfrm>
            <a:prstGeom prst="rect">
              <a:avLst/>
            </a:prstGeom>
            <a:solidFill>
              <a:schemeClr val="tx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090" name="Group 3089">
            <a:extLst>
              <a:ext uri="{FF2B5EF4-FFF2-40B4-BE49-F238E27FC236}">
                <a16:creationId xmlns:a16="http://schemas.microsoft.com/office/drawing/2014/main" id="{36AD1BED-2361-773A-CD7C-547389373378}"/>
              </a:ext>
            </a:extLst>
          </p:cNvPr>
          <p:cNvGrpSpPr>
            <a:grpSpLocks/>
          </p:cNvGrpSpPr>
          <p:nvPr/>
        </p:nvGrpSpPr>
        <p:grpSpPr>
          <a:xfrm rot="20793054">
            <a:off x="8253343" y="22408625"/>
            <a:ext cx="5766439" cy="6276457"/>
            <a:chOff x="3572402" y="5340803"/>
            <a:chExt cx="15629294" cy="20697827"/>
          </a:xfrm>
        </p:grpSpPr>
        <p:pic>
          <p:nvPicPr>
            <p:cNvPr id="3093" name="Picture 2">
              <a:extLst>
                <a:ext uri="{FF2B5EF4-FFF2-40B4-BE49-F238E27FC236}">
                  <a16:creationId xmlns:a16="http://schemas.microsoft.com/office/drawing/2014/main" id="{46839610-2AEB-2E8D-8431-ED3017CE9CAA}"/>
                </a:ext>
              </a:extLst>
            </p:cNvPr>
            <p:cNvPicPr>
              <a:picLocks noChangeAspect="1"/>
            </p:cNvPicPr>
            <p:nvPr/>
          </p:nvPicPr>
          <p:blipFill>
            <a:blip r:embed="rId8">
              <a:alphaModFix amt="83000"/>
              <a:extLst>
                <a:ext uri="{28A0092B-C50C-407E-A947-70E740481C1C}">
                  <a14:useLocalDpi xmlns:a14="http://schemas.microsoft.com/office/drawing/2010/main" val="0"/>
                </a:ext>
              </a:extLst>
            </a:blip>
            <a:srcRect/>
            <a:stretch>
              <a:fillRect/>
            </a:stretch>
          </p:blipFill>
          <p:spPr bwMode="auto">
            <a:xfrm>
              <a:off x="3572402" y="5340803"/>
              <a:ext cx="15556328" cy="20697826"/>
            </a:xfrm>
            <a:prstGeom prst="rect">
              <a:avLst/>
            </a:prstGeom>
            <a:noFill/>
            <a:extLst>
              <a:ext uri="{909E8E84-426E-40DD-AFC4-6F175D3DCCD1}">
                <a14:hiddenFill xmlns:a14="http://schemas.microsoft.com/office/drawing/2010/main">
                  <a:solidFill>
                    <a:srgbClr val="FFFFFF"/>
                  </a:solidFill>
                </a14:hiddenFill>
              </a:ext>
            </a:extLst>
          </p:spPr>
        </p:pic>
        <p:sp>
          <p:nvSpPr>
            <p:cNvPr id="3094" name="Rectangle 3093">
              <a:extLst>
                <a:ext uri="{FF2B5EF4-FFF2-40B4-BE49-F238E27FC236}">
                  <a16:creationId xmlns:a16="http://schemas.microsoft.com/office/drawing/2014/main" id="{F60576D3-A515-5FF6-9A4F-FD8E86F49843}"/>
                </a:ext>
              </a:extLst>
            </p:cNvPr>
            <p:cNvSpPr>
              <a:spLocks/>
            </p:cNvSpPr>
            <p:nvPr/>
          </p:nvSpPr>
          <p:spPr>
            <a:xfrm>
              <a:off x="3645367" y="5340803"/>
              <a:ext cx="15556329" cy="20697827"/>
            </a:xfrm>
            <a:prstGeom prst="rect">
              <a:avLst/>
            </a:prstGeom>
            <a:solidFill>
              <a:schemeClr val="tx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095" name="Picture 3094">
            <a:extLst>
              <a:ext uri="{FF2B5EF4-FFF2-40B4-BE49-F238E27FC236}">
                <a16:creationId xmlns:a16="http://schemas.microsoft.com/office/drawing/2014/main" id="{18954A20-9466-822A-F74F-9C144F2FDB36}"/>
              </a:ext>
            </a:extLst>
          </p:cNvPr>
          <p:cNvPicPr>
            <a:picLocks noChangeAspect="1"/>
          </p:cNvPicPr>
          <p:nvPr/>
        </p:nvPicPr>
        <p:blipFill>
          <a:blip r:embed="rId9"/>
          <a:stretch>
            <a:fillRect/>
          </a:stretch>
        </p:blipFill>
        <p:spPr>
          <a:xfrm rot="4792624">
            <a:off x="7962583" y="23372411"/>
            <a:ext cx="5890927" cy="5954230"/>
          </a:xfrm>
          <a:prstGeom prst="rect">
            <a:avLst/>
          </a:prstGeom>
        </p:spPr>
      </p:pic>
      <p:pic>
        <p:nvPicPr>
          <p:cNvPr id="3097" name="Picture 8">
            <a:extLst>
              <a:ext uri="{FF2B5EF4-FFF2-40B4-BE49-F238E27FC236}">
                <a16:creationId xmlns:a16="http://schemas.microsoft.com/office/drawing/2014/main" id="{9A3D023D-A4CF-3E53-4276-4328B1909BAC}"/>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219">
            <a:off x="12830233" y="9371685"/>
            <a:ext cx="6702559" cy="893674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3097">
            <a:extLst>
              <a:ext uri="{FF2B5EF4-FFF2-40B4-BE49-F238E27FC236}">
                <a16:creationId xmlns:a16="http://schemas.microsoft.com/office/drawing/2014/main" id="{4636139E-3022-230D-DC2C-59D06256F271}"/>
              </a:ext>
            </a:extLst>
          </p:cNvPr>
          <p:cNvPicPr>
            <a:picLocks noChangeAspect="1"/>
          </p:cNvPicPr>
          <p:nvPr/>
        </p:nvPicPr>
        <p:blipFill>
          <a:blip r:embed="rId12">
            <a:alphaModFix amt="70000"/>
          </a:blip>
          <a:stretch>
            <a:fillRect/>
          </a:stretch>
        </p:blipFill>
        <p:spPr>
          <a:xfrm rot="4799301">
            <a:off x="36641188" y="19831438"/>
            <a:ext cx="5710685" cy="13275127"/>
          </a:xfrm>
          <a:prstGeom prst="rect">
            <a:avLst/>
          </a:prstGeom>
        </p:spPr>
      </p:pic>
      <p:grpSp>
        <p:nvGrpSpPr>
          <p:cNvPr id="3099" name="Group 3098">
            <a:extLst>
              <a:ext uri="{FF2B5EF4-FFF2-40B4-BE49-F238E27FC236}">
                <a16:creationId xmlns:a16="http://schemas.microsoft.com/office/drawing/2014/main" id="{4B514224-B6E4-93C7-579A-1BA2BF79BA78}"/>
              </a:ext>
            </a:extLst>
          </p:cNvPr>
          <p:cNvGrpSpPr>
            <a:grpSpLocks/>
          </p:cNvGrpSpPr>
          <p:nvPr/>
        </p:nvGrpSpPr>
        <p:grpSpPr>
          <a:xfrm>
            <a:off x="17882432" y="5483146"/>
            <a:ext cx="14961674" cy="16886023"/>
            <a:chOff x="14837027" y="5863197"/>
            <a:chExt cx="15033725" cy="18731250"/>
          </a:xfrm>
        </p:grpSpPr>
        <p:pic>
          <p:nvPicPr>
            <p:cNvPr id="3100" name="Picture 3099" descr="A poster with a person's face&#10;&#10;Description automatically generated">
              <a:extLst>
                <a:ext uri="{FF2B5EF4-FFF2-40B4-BE49-F238E27FC236}">
                  <a16:creationId xmlns:a16="http://schemas.microsoft.com/office/drawing/2014/main" id="{F73FF988-0124-8AEE-D8D3-545589449FA8}"/>
                </a:ext>
              </a:extLst>
            </p:cNvPr>
            <p:cNvPicPr>
              <a:picLocks noChangeAspect="1"/>
            </p:cNvPicPr>
            <p:nvPr/>
          </p:nvPicPr>
          <p:blipFill rotWithShape="1">
            <a:blip r:embed="rId13">
              <a:duotone>
                <a:prstClr val="black"/>
                <a:schemeClr val="accent3">
                  <a:tint val="45000"/>
                  <a:satMod val="400000"/>
                </a:schemeClr>
              </a:duotone>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r="3344"/>
            <a:stretch/>
          </p:blipFill>
          <p:spPr>
            <a:xfrm>
              <a:off x="15229176" y="6081151"/>
              <a:ext cx="14201817" cy="18513296"/>
            </a:xfrm>
            <a:prstGeom prst="rect">
              <a:avLst/>
            </a:prstGeom>
          </p:spPr>
        </p:pic>
        <p:sp>
          <p:nvSpPr>
            <p:cNvPr id="3101" name="Rectangle 3100">
              <a:extLst>
                <a:ext uri="{FF2B5EF4-FFF2-40B4-BE49-F238E27FC236}">
                  <a16:creationId xmlns:a16="http://schemas.microsoft.com/office/drawing/2014/main" id="{3338D8C1-A601-2DE3-CEDA-A6522E59FD18}"/>
                </a:ext>
              </a:extLst>
            </p:cNvPr>
            <p:cNvSpPr>
              <a:spLocks/>
            </p:cNvSpPr>
            <p:nvPr/>
          </p:nvSpPr>
          <p:spPr>
            <a:xfrm>
              <a:off x="15319312" y="9170660"/>
              <a:ext cx="3301561" cy="8472168"/>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3102" name="Rectangle 3101">
              <a:extLst>
                <a:ext uri="{FF2B5EF4-FFF2-40B4-BE49-F238E27FC236}">
                  <a16:creationId xmlns:a16="http://schemas.microsoft.com/office/drawing/2014/main" id="{66CCA8D1-50B7-40A4-5A09-ADC71C2E998C}"/>
                </a:ext>
              </a:extLst>
            </p:cNvPr>
            <p:cNvSpPr>
              <a:spLocks/>
            </p:cNvSpPr>
            <p:nvPr/>
          </p:nvSpPr>
          <p:spPr>
            <a:xfrm>
              <a:off x="15308360" y="17075226"/>
              <a:ext cx="987124" cy="1727047"/>
            </a:xfrm>
            <a:prstGeom prst="rect">
              <a:avLst/>
            </a:prstGeom>
            <a:solidFill>
              <a:srgbClr val="CECE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p>
          </p:txBody>
        </p:sp>
        <p:pic>
          <p:nvPicPr>
            <p:cNvPr id="3103" name="Picture 3102">
              <a:extLst>
                <a:ext uri="{FF2B5EF4-FFF2-40B4-BE49-F238E27FC236}">
                  <a16:creationId xmlns:a16="http://schemas.microsoft.com/office/drawing/2014/main" id="{C0626732-B6A0-6A40-DD67-2D69DE7FDF9A}"/>
                </a:ext>
              </a:extLst>
            </p:cNvPr>
            <p:cNvPicPr>
              <a:picLocks noChangeAspect="1"/>
            </p:cNvPicPr>
            <p:nvPr/>
          </p:nvPicPr>
          <p:blipFill rotWithShape="1">
            <a:blip r:embed="rId15">
              <a:alphaModFix amt="50000"/>
            </a:blip>
            <a:srcRect b="11860"/>
            <a:stretch/>
          </p:blipFill>
          <p:spPr>
            <a:xfrm rot="10800000">
              <a:off x="14837027" y="5863197"/>
              <a:ext cx="10176600" cy="16214552"/>
            </a:xfrm>
            <a:prstGeom prst="rect">
              <a:avLst/>
            </a:prstGeom>
          </p:spPr>
        </p:pic>
        <p:pic>
          <p:nvPicPr>
            <p:cNvPr id="3104" name="mockingjay" descr="A red bird with an arrow in a circle&#10;&#10;Description automatically generated">
              <a:extLst>
                <a:ext uri="{FF2B5EF4-FFF2-40B4-BE49-F238E27FC236}">
                  <a16:creationId xmlns:a16="http://schemas.microsoft.com/office/drawing/2014/main" id="{9E69EC30-7D57-7895-9BB3-77606C2B1E6C}"/>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r="34914"/>
            <a:stretch/>
          </p:blipFill>
          <p:spPr>
            <a:xfrm>
              <a:off x="22893075" y="8983450"/>
              <a:ext cx="6977677" cy="11509005"/>
            </a:xfrm>
            <a:prstGeom prst="rect">
              <a:avLst/>
            </a:prstGeom>
          </p:spPr>
        </p:pic>
      </p:grpSp>
      <p:pic>
        <p:nvPicPr>
          <p:cNvPr id="3105" name="Picture 3104">
            <a:extLst>
              <a:ext uri="{FF2B5EF4-FFF2-40B4-BE49-F238E27FC236}">
                <a16:creationId xmlns:a16="http://schemas.microsoft.com/office/drawing/2014/main" id="{29E1651E-6A1D-7FB2-9D47-0DDA36C0A9B9}"/>
              </a:ext>
            </a:extLst>
          </p:cNvPr>
          <p:cNvPicPr>
            <a:picLocks noChangeAspect="1"/>
          </p:cNvPicPr>
          <p:nvPr/>
        </p:nvPicPr>
        <p:blipFill rotWithShape="1">
          <a:blip r:embed="rId18">
            <a:alphaModFix amt="55000"/>
          </a:blip>
          <a:srcRect r="48948"/>
          <a:stretch/>
        </p:blipFill>
        <p:spPr>
          <a:xfrm>
            <a:off x="37381743" y="28046772"/>
            <a:ext cx="3245611" cy="889077"/>
          </a:xfrm>
          <a:prstGeom prst="rect">
            <a:avLst/>
          </a:prstGeom>
        </p:spPr>
      </p:pic>
      <p:pic>
        <p:nvPicPr>
          <p:cNvPr id="3106" name="Picture 3105">
            <a:extLst>
              <a:ext uri="{FF2B5EF4-FFF2-40B4-BE49-F238E27FC236}">
                <a16:creationId xmlns:a16="http://schemas.microsoft.com/office/drawing/2014/main" id="{F05D2CB2-C03A-F86D-FEBA-27F02485D5B7}"/>
              </a:ext>
            </a:extLst>
          </p:cNvPr>
          <p:cNvPicPr>
            <a:picLocks noChangeAspect="1"/>
          </p:cNvPicPr>
          <p:nvPr/>
        </p:nvPicPr>
        <p:blipFill rotWithShape="1">
          <a:blip r:embed="rId18">
            <a:alphaModFix amt="55000"/>
          </a:blip>
          <a:srcRect l="51052"/>
          <a:stretch/>
        </p:blipFill>
        <p:spPr>
          <a:xfrm>
            <a:off x="40696157" y="28004752"/>
            <a:ext cx="3111902" cy="889077"/>
          </a:xfrm>
          <a:prstGeom prst="rect">
            <a:avLst/>
          </a:prstGeom>
        </p:spPr>
      </p:pic>
      <p:pic>
        <p:nvPicPr>
          <p:cNvPr id="3107" name="Picture 3106" descr="A white line in the sky&#10;&#10;Description automatically generated">
            <a:extLst>
              <a:ext uri="{FF2B5EF4-FFF2-40B4-BE49-F238E27FC236}">
                <a16:creationId xmlns:a16="http://schemas.microsoft.com/office/drawing/2014/main" id="{7A80ADC7-3B5A-460D-248F-EE7231C0368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0479"/>
          <a:stretch/>
        </p:blipFill>
        <p:spPr>
          <a:xfrm rot="11727299">
            <a:off x="11530924" y="12888224"/>
            <a:ext cx="4213329" cy="10941367"/>
          </a:xfrm>
          <a:prstGeom prst="rect">
            <a:avLst/>
          </a:prstGeom>
        </p:spPr>
      </p:pic>
      <p:pic>
        <p:nvPicPr>
          <p:cNvPr id="3108" name="mockingjay lt">
            <a:extLst>
              <a:ext uri="{FF2B5EF4-FFF2-40B4-BE49-F238E27FC236}">
                <a16:creationId xmlns:a16="http://schemas.microsoft.com/office/drawing/2014/main" id="{95281544-53E5-2FFB-F6B5-CC0CD6A3DB1B}"/>
              </a:ext>
            </a:extLst>
          </p:cNvPr>
          <p:cNvPicPr>
            <a:picLocks noChangeAspect="1"/>
          </p:cNvPicPr>
          <p:nvPr/>
        </p:nvPicPr>
        <p:blipFill>
          <a:blip r:embed="rId20">
            <a:alphaModFix amt="56000"/>
            <a:extLst>
              <a:ext uri="{BEBA8EAE-BF5A-486C-A8C5-ECC9F3942E4B}">
                <a14:imgProps xmlns:a14="http://schemas.microsoft.com/office/drawing/2010/main">
                  <a14:imgLayer r:embed="rId21">
                    <a14:imgEffect>
                      <a14:saturation sat="66000"/>
                    </a14:imgEffect>
                  </a14:imgLayer>
                </a14:imgProps>
              </a:ext>
            </a:extLst>
          </a:blip>
          <a:stretch>
            <a:fillRect/>
          </a:stretch>
        </p:blipFill>
        <p:spPr>
          <a:xfrm>
            <a:off x="25879730" y="8292092"/>
            <a:ext cx="10778451" cy="10784583"/>
          </a:xfrm>
          <a:prstGeom prst="rect">
            <a:avLst/>
          </a:prstGeom>
          <a:noFill/>
        </p:spPr>
      </p:pic>
      <p:pic>
        <p:nvPicPr>
          <p:cNvPr id="3109" name="Picture 3108">
            <a:extLst>
              <a:ext uri="{FF2B5EF4-FFF2-40B4-BE49-F238E27FC236}">
                <a16:creationId xmlns:a16="http://schemas.microsoft.com/office/drawing/2014/main" id="{57D94B77-FF5E-A0F5-165B-5208B4634BAE}"/>
              </a:ext>
            </a:extLst>
          </p:cNvPr>
          <p:cNvPicPr>
            <a:picLocks noChangeAspect="1"/>
          </p:cNvPicPr>
          <p:nvPr/>
        </p:nvPicPr>
        <p:blipFill>
          <a:blip r:embed="rId12">
            <a:alphaModFix amt="70000"/>
          </a:blip>
          <a:stretch>
            <a:fillRect/>
          </a:stretch>
        </p:blipFill>
        <p:spPr>
          <a:xfrm rot="4799301">
            <a:off x="23357113" y="20974048"/>
            <a:ext cx="5203298" cy="12552381"/>
          </a:xfrm>
          <a:prstGeom prst="rect">
            <a:avLst/>
          </a:prstGeom>
        </p:spPr>
      </p:pic>
      <p:sp>
        <p:nvSpPr>
          <p:cNvPr id="3110" name="Rectangle 3109">
            <a:extLst>
              <a:ext uri="{FF2B5EF4-FFF2-40B4-BE49-F238E27FC236}">
                <a16:creationId xmlns:a16="http://schemas.microsoft.com/office/drawing/2014/main" id="{38A83AA3-987F-77EA-BC65-170AD05BA97B}"/>
              </a:ext>
            </a:extLst>
          </p:cNvPr>
          <p:cNvSpPr/>
          <p:nvPr/>
        </p:nvSpPr>
        <p:spPr>
          <a:xfrm>
            <a:off x="7775213" y="-83801"/>
            <a:ext cx="38032259" cy="29355888"/>
          </a:xfrm>
          <a:prstGeom prst="rect">
            <a:avLst/>
          </a:prstGeom>
          <a:solidFill>
            <a:schemeClr val="tx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1" name="Flowchart: Manual Operation 3110">
            <a:extLst>
              <a:ext uri="{FF2B5EF4-FFF2-40B4-BE49-F238E27FC236}">
                <a16:creationId xmlns:a16="http://schemas.microsoft.com/office/drawing/2014/main" id="{9490355C-E7FD-F433-6B38-0F013C83BF8D}"/>
              </a:ext>
            </a:extLst>
          </p:cNvPr>
          <p:cNvSpPr/>
          <p:nvPr/>
        </p:nvSpPr>
        <p:spPr>
          <a:xfrm rot="16200000" flipH="1" flipV="1">
            <a:off x="32485863" y="13719889"/>
            <a:ext cx="15707910" cy="107784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Flowchart: Manual Operation 3111">
            <a:extLst>
              <a:ext uri="{FF2B5EF4-FFF2-40B4-BE49-F238E27FC236}">
                <a16:creationId xmlns:a16="http://schemas.microsoft.com/office/drawing/2014/main" id="{15C0431E-2B88-D3E0-EFB8-F2D43880ADDE}"/>
              </a:ext>
            </a:extLst>
          </p:cNvPr>
          <p:cNvSpPr/>
          <p:nvPr/>
        </p:nvSpPr>
        <p:spPr>
          <a:xfrm rot="5400000" flipH="1" flipV="1">
            <a:off x="5540074" y="13479149"/>
            <a:ext cx="16361848" cy="10758051"/>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Rectangle 3112">
            <a:extLst>
              <a:ext uri="{FF2B5EF4-FFF2-40B4-BE49-F238E27FC236}">
                <a16:creationId xmlns:a16="http://schemas.microsoft.com/office/drawing/2014/main" id="{659ED505-A307-B041-F83E-D0880A0EAEBF}"/>
              </a:ext>
            </a:extLst>
          </p:cNvPr>
          <p:cNvSpPr/>
          <p:nvPr/>
        </p:nvSpPr>
        <p:spPr>
          <a:xfrm>
            <a:off x="18998101" y="14327171"/>
            <a:ext cx="16116342" cy="10372376"/>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Flowchart: Manual Operation 3115">
            <a:extLst>
              <a:ext uri="{FF2B5EF4-FFF2-40B4-BE49-F238E27FC236}">
                <a16:creationId xmlns:a16="http://schemas.microsoft.com/office/drawing/2014/main" id="{8FE8EDBF-6DBB-F846-784A-966FCD766877}"/>
              </a:ext>
            </a:extLst>
          </p:cNvPr>
          <p:cNvSpPr/>
          <p:nvPr/>
        </p:nvSpPr>
        <p:spPr>
          <a:xfrm>
            <a:off x="7459578" y="-108621"/>
            <a:ext cx="39198699" cy="7539764"/>
          </a:xfrm>
          <a:prstGeom prst="flowChartManualOperation">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Flowchart: Manual Operation 3116">
            <a:extLst>
              <a:ext uri="{FF2B5EF4-FFF2-40B4-BE49-F238E27FC236}">
                <a16:creationId xmlns:a16="http://schemas.microsoft.com/office/drawing/2014/main" id="{F5A28FAD-5CA3-8ED0-3DD6-9E6A19FB3359}"/>
              </a:ext>
            </a:extLst>
          </p:cNvPr>
          <p:cNvSpPr/>
          <p:nvPr/>
        </p:nvSpPr>
        <p:spPr>
          <a:xfrm rot="5400000" flipH="1" flipV="1">
            <a:off x="5024634" y="3835423"/>
            <a:ext cx="17362957" cy="10664372"/>
          </a:xfrm>
          <a:prstGeom prst="flowChartManualOperation">
            <a:avLst/>
          </a:prstGeom>
          <a:solidFill>
            <a:srgbClr val="433B39"/>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8" name="Flowchart: Manual Operation 3117">
            <a:extLst>
              <a:ext uri="{FF2B5EF4-FFF2-40B4-BE49-F238E27FC236}">
                <a16:creationId xmlns:a16="http://schemas.microsoft.com/office/drawing/2014/main" id="{096A5354-CA98-0C12-8F67-A7499886E45A}"/>
              </a:ext>
            </a:extLst>
          </p:cNvPr>
          <p:cNvSpPr/>
          <p:nvPr/>
        </p:nvSpPr>
        <p:spPr>
          <a:xfrm rot="16200000" flipH="1" flipV="1">
            <a:off x="31610300" y="3819448"/>
            <a:ext cx="17362958" cy="10696324"/>
          </a:xfrm>
          <a:prstGeom prst="flowChartManualOperation">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9" name="Rectangle 3118">
            <a:extLst>
              <a:ext uri="{FF2B5EF4-FFF2-40B4-BE49-F238E27FC236}">
                <a16:creationId xmlns:a16="http://schemas.microsoft.com/office/drawing/2014/main" id="{186EC863-22C4-040A-5EC1-B09DD2636FE8}"/>
              </a:ext>
            </a:extLst>
          </p:cNvPr>
          <p:cNvSpPr/>
          <p:nvPr/>
        </p:nvSpPr>
        <p:spPr>
          <a:xfrm>
            <a:off x="18980181" y="3896088"/>
            <a:ext cx="16098980" cy="10498774"/>
          </a:xfrm>
          <a:prstGeom prst="rect">
            <a:avLst/>
          </a:prstGeom>
          <a:solidFill>
            <a:srgbClr val="433B3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0" name="Straight Connector 3119">
            <a:extLst>
              <a:ext uri="{FF2B5EF4-FFF2-40B4-BE49-F238E27FC236}">
                <a16:creationId xmlns:a16="http://schemas.microsoft.com/office/drawing/2014/main" id="{C8B66B2C-ADBF-6557-3A4A-5E76F44BC5F7}"/>
              </a:ext>
            </a:extLst>
          </p:cNvPr>
          <p:cNvCxnSpPr>
            <a:cxnSpLocks/>
          </p:cNvCxnSpPr>
          <p:nvPr/>
        </p:nvCxnSpPr>
        <p:spPr>
          <a:xfrm>
            <a:off x="8138948" y="-187355"/>
            <a:ext cx="31953" cy="29322920"/>
          </a:xfrm>
          <a:prstGeom prst="line">
            <a:avLst/>
          </a:prstGeom>
          <a:ln w="254000">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3285A719-04ED-CA97-19D0-6D5174D137D0}"/>
              </a:ext>
            </a:extLst>
          </p:cNvPr>
          <p:cNvSpPr txBox="1"/>
          <p:nvPr/>
        </p:nvSpPr>
        <p:spPr>
          <a:xfrm>
            <a:off x="15503729" y="440503"/>
            <a:ext cx="23717250" cy="3093154"/>
          </a:xfrm>
          <a:prstGeom prst="rect">
            <a:avLst/>
          </a:prstGeom>
          <a:noFill/>
        </p:spPr>
        <p:txBody>
          <a:bodyPr wrap="square">
            <a:spAutoFit/>
          </a:bodyPr>
          <a:lstStyle/>
          <a:p>
            <a:pPr algn="ctr"/>
            <a:r>
              <a:rPr lang="en-US" sz="6500" dirty="0">
                <a:solidFill>
                  <a:schemeClr val="bg2"/>
                </a:solidFill>
                <a:latin typeface="Alpenkreuzer" panose="02000500000000000000" pitchFamily="2" charset="0"/>
                <a:ea typeface="+mn-ea"/>
                <a:cs typeface="+mn-cs"/>
              </a:rPr>
              <a:t>THE</a:t>
            </a:r>
            <a:br>
              <a:rPr lang="en-US" sz="6500" dirty="0">
                <a:solidFill>
                  <a:schemeClr val="bg2"/>
                </a:solidFill>
                <a:latin typeface="Alpenkreuzer" panose="02000500000000000000" pitchFamily="2" charset="0"/>
                <a:ea typeface="+mn-ea"/>
                <a:cs typeface="+mn-cs"/>
              </a:rPr>
            </a:br>
            <a:r>
              <a:rPr lang="en-US" sz="6500" dirty="0">
                <a:solidFill>
                  <a:schemeClr val="bg2"/>
                </a:solidFill>
                <a:latin typeface="Alpenkreuzer" panose="02000500000000000000" pitchFamily="2" charset="0"/>
                <a:ea typeface="+mn-ea"/>
                <a:cs typeface="+mn-cs"/>
              </a:rPr>
              <a:t>Digital</a:t>
            </a:r>
          </a:p>
          <a:p>
            <a:pPr algn="ctr"/>
            <a:r>
              <a:rPr lang="en-US" sz="6500" dirty="0">
                <a:solidFill>
                  <a:schemeClr val="bg2"/>
                </a:solidFill>
                <a:latin typeface="Alpenkreuzer" panose="02000500000000000000" pitchFamily="2" charset="0"/>
              </a:rPr>
              <a:t>Identity </a:t>
            </a:r>
            <a:endParaRPr lang="en-US" sz="6500" dirty="0">
              <a:solidFill>
                <a:schemeClr val="bg2"/>
              </a:solidFill>
              <a:latin typeface="Alpenkreuzer" panose="02000500000000000000" pitchFamily="2" charset="0"/>
              <a:ea typeface="+mn-ea"/>
              <a:cs typeface="+mn-cs"/>
            </a:endParaRPr>
          </a:p>
        </p:txBody>
      </p:sp>
      <p:sp>
        <p:nvSpPr>
          <p:cNvPr id="17" name="Trapezoid 16">
            <a:extLst>
              <a:ext uri="{FF2B5EF4-FFF2-40B4-BE49-F238E27FC236}">
                <a16:creationId xmlns:a16="http://schemas.microsoft.com/office/drawing/2014/main" id="{7DF32CB2-52FF-9D8B-B768-CF77F2993F20}"/>
              </a:ext>
            </a:extLst>
          </p:cNvPr>
          <p:cNvSpPr/>
          <p:nvPr/>
        </p:nvSpPr>
        <p:spPr>
          <a:xfrm rot="16200000">
            <a:off x="31866443" y="4098376"/>
            <a:ext cx="17199284" cy="10387144"/>
          </a:xfrm>
          <a:prstGeom prst="trapezoid">
            <a:avLst>
              <a:gd name="adj" fmla="val 3179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BC079707-E124-6BBD-BF3F-6D74B61C7B72}"/>
              </a:ext>
            </a:extLst>
          </p:cNvPr>
          <p:cNvSpPr/>
          <p:nvPr/>
        </p:nvSpPr>
        <p:spPr>
          <a:xfrm rot="16200000">
            <a:off x="32416548" y="4339632"/>
            <a:ext cx="16253186" cy="9890949"/>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1C7B78-9CFF-B39C-15C3-2CD0F73995A0}"/>
              </a:ext>
            </a:extLst>
          </p:cNvPr>
          <p:cNvSpPr/>
          <p:nvPr/>
        </p:nvSpPr>
        <p:spPr>
          <a:xfrm>
            <a:off x="19138408" y="4009065"/>
            <a:ext cx="16027234" cy="10282819"/>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B3B0A3-99BD-C571-03E3-4727A9534AF2}"/>
              </a:ext>
            </a:extLst>
          </p:cNvPr>
          <p:cNvSpPr/>
          <p:nvPr/>
        </p:nvSpPr>
        <p:spPr>
          <a:xfrm>
            <a:off x="19428570" y="4428167"/>
            <a:ext cx="15430279" cy="9575998"/>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362BA4-440B-B65C-0196-05604B5D8154}"/>
              </a:ext>
            </a:extLst>
          </p:cNvPr>
          <p:cNvSpPr/>
          <p:nvPr/>
        </p:nvSpPr>
        <p:spPr>
          <a:xfrm>
            <a:off x="19096153" y="14482079"/>
            <a:ext cx="16027234" cy="10282819"/>
          </a:xfrm>
          <a:prstGeom prst="rect">
            <a:avLst/>
          </a:prstGeom>
          <a:solidFill>
            <a:srgbClr val="ADAF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D5D209-2C3F-A695-A232-A65185DEC509}"/>
              </a:ext>
            </a:extLst>
          </p:cNvPr>
          <p:cNvSpPr/>
          <p:nvPr/>
        </p:nvSpPr>
        <p:spPr>
          <a:xfrm>
            <a:off x="19393851" y="14861565"/>
            <a:ext cx="15430279" cy="9575998"/>
          </a:xfrm>
          <a:prstGeom prst="rect">
            <a:avLst/>
          </a:prstGeom>
          <a:solidFill>
            <a:srgbClr val="4445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02DC4534-2511-1A82-48DA-62204D96C7E9}"/>
              </a:ext>
            </a:extLst>
          </p:cNvPr>
          <p:cNvSpPr/>
          <p:nvPr/>
        </p:nvSpPr>
        <p:spPr>
          <a:xfrm rot="16200000">
            <a:off x="6858060" y="15895073"/>
            <a:ext cx="13709797" cy="10379392"/>
          </a:xfrm>
          <a:prstGeom prst="trapezoid">
            <a:avLst>
              <a:gd name="adj" fmla="val 15078"/>
            </a:avLst>
          </a:prstGeom>
          <a:solidFill>
            <a:srgbClr val="ADAF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AA5ACDE2-10C6-2A79-CBCC-BA83481A9611}"/>
              </a:ext>
            </a:extLst>
          </p:cNvPr>
          <p:cNvSpPr/>
          <p:nvPr/>
        </p:nvSpPr>
        <p:spPr>
          <a:xfrm rot="5400000">
            <a:off x="5058863" y="3967198"/>
            <a:ext cx="17316688" cy="10447096"/>
          </a:xfrm>
          <a:prstGeom prst="trapezoid">
            <a:avLst>
              <a:gd name="adj" fmla="val 31796"/>
            </a:avLst>
          </a:prstGeom>
          <a:solidFill>
            <a:srgbClr val="ADAFAD"/>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F13FA918-C60B-6C18-D5E8-822EABDEA546}"/>
              </a:ext>
            </a:extLst>
          </p:cNvPr>
          <p:cNvSpPr/>
          <p:nvPr/>
        </p:nvSpPr>
        <p:spPr>
          <a:xfrm rot="5400000">
            <a:off x="5681248" y="4247503"/>
            <a:ext cx="16122510" cy="9861128"/>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apezoid 25">
            <a:extLst>
              <a:ext uri="{FF2B5EF4-FFF2-40B4-BE49-F238E27FC236}">
                <a16:creationId xmlns:a16="http://schemas.microsoft.com/office/drawing/2014/main" id="{B3E647A8-FD41-99B8-6D3E-5D888473BE6C}"/>
              </a:ext>
            </a:extLst>
          </p:cNvPr>
          <p:cNvSpPr/>
          <p:nvPr/>
        </p:nvSpPr>
        <p:spPr>
          <a:xfrm rot="16200000">
            <a:off x="6495787" y="17424091"/>
            <a:ext cx="14552154" cy="9802404"/>
          </a:xfrm>
          <a:prstGeom prst="trapezoid">
            <a:avLst>
              <a:gd name="adj" fmla="val 30098"/>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4E90A8C7-5BCE-A183-FA9E-484CD93741AE}"/>
              </a:ext>
            </a:extLst>
          </p:cNvPr>
          <p:cNvSpPr/>
          <p:nvPr/>
        </p:nvSpPr>
        <p:spPr>
          <a:xfrm rot="5400000">
            <a:off x="33092474" y="16925821"/>
            <a:ext cx="14812066" cy="10374082"/>
          </a:xfrm>
          <a:prstGeom prst="trapezoid">
            <a:avLst>
              <a:gd name="adj" fmla="val 30722"/>
            </a:avLst>
          </a:prstGeom>
          <a:solidFill>
            <a:srgbClr val="ADAF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13BFEE68-F989-B570-624A-CA2B0C03778C}"/>
              </a:ext>
            </a:extLst>
          </p:cNvPr>
          <p:cNvSpPr/>
          <p:nvPr/>
        </p:nvSpPr>
        <p:spPr>
          <a:xfrm rot="5400000">
            <a:off x="33246879" y="17385408"/>
            <a:ext cx="14552154" cy="9802404"/>
          </a:xfrm>
          <a:prstGeom prst="trapezoid">
            <a:avLst>
              <a:gd name="adj" fmla="val 32041"/>
            </a:avLst>
          </a:prstGeom>
          <a:solidFill>
            <a:srgbClr val="3B3C3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122E764-0BE8-2E0D-AD0C-E31906E0248E}"/>
              </a:ext>
            </a:extLst>
          </p:cNvPr>
          <p:cNvSpPr/>
          <p:nvPr/>
        </p:nvSpPr>
        <p:spPr>
          <a:xfrm>
            <a:off x="26726525" y="408964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0" name="Oval 29">
            <a:extLst>
              <a:ext uri="{FF2B5EF4-FFF2-40B4-BE49-F238E27FC236}">
                <a16:creationId xmlns:a16="http://schemas.microsoft.com/office/drawing/2014/main" id="{AB68CD42-CAD4-1182-ED34-34E4B5B9FAD7}"/>
              </a:ext>
            </a:extLst>
          </p:cNvPr>
          <p:cNvSpPr/>
          <p:nvPr/>
        </p:nvSpPr>
        <p:spPr>
          <a:xfrm>
            <a:off x="14474188" y="2581578"/>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1" name="Oval 30">
            <a:extLst>
              <a:ext uri="{FF2B5EF4-FFF2-40B4-BE49-F238E27FC236}">
                <a16:creationId xmlns:a16="http://schemas.microsoft.com/office/drawing/2014/main" id="{2044B7AC-82EE-9A18-F89C-654DF2D08658}"/>
              </a:ext>
            </a:extLst>
          </p:cNvPr>
          <p:cNvSpPr/>
          <p:nvPr/>
        </p:nvSpPr>
        <p:spPr>
          <a:xfrm>
            <a:off x="39775324" y="2581579"/>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3" name="Oval 32">
            <a:extLst>
              <a:ext uri="{FF2B5EF4-FFF2-40B4-BE49-F238E27FC236}">
                <a16:creationId xmlns:a16="http://schemas.microsoft.com/office/drawing/2014/main" id="{662DCC18-07DC-03D7-28B9-23278B34DC09}"/>
              </a:ext>
            </a:extLst>
          </p:cNvPr>
          <p:cNvSpPr/>
          <p:nvPr/>
        </p:nvSpPr>
        <p:spPr>
          <a:xfrm>
            <a:off x="26878925" y="1456714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4" name="Oval 33">
            <a:extLst>
              <a:ext uri="{FF2B5EF4-FFF2-40B4-BE49-F238E27FC236}">
                <a16:creationId xmlns:a16="http://schemas.microsoft.com/office/drawing/2014/main" id="{A28F464F-E928-F4BE-5B04-956C0475F50C}"/>
              </a:ext>
            </a:extLst>
          </p:cNvPr>
          <p:cNvSpPr/>
          <p:nvPr/>
        </p:nvSpPr>
        <p:spPr>
          <a:xfrm>
            <a:off x="14045411" y="16117257"/>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5" name="Oval 34">
            <a:extLst>
              <a:ext uri="{FF2B5EF4-FFF2-40B4-BE49-F238E27FC236}">
                <a16:creationId xmlns:a16="http://schemas.microsoft.com/office/drawing/2014/main" id="{7D231DF2-0AD1-9F3A-6EA5-60579B524EF5}"/>
              </a:ext>
            </a:extLst>
          </p:cNvPr>
          <p:cNvSpPr/>
          <p:nvPr/>
        </p:nvSpPr>
        <p:spPr>
          <a:xfrm>
            <a:off x="39945720" y="16166228"/>
            <a:ext cx="215939" cy="25187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36" name="Picture 35" descr="Tv screen overlay Vectors &amp; Illustrations for Free Download | Freepik">
            <a:extLst>
              <a:ext uri="{FF2B5EF4-FFF2-40B4-BE49-F238E27FC236}">
                <a16:creationId xmlns:a16="http://schemas.microsoft.com/office/drawing/2014/main" id="{E6A12AE5-7035-D5AC-B885-769D24C8D85B}"/>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5826793" y="4247248"/>
            <a:ext cx="15935291" cy="975782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37" name="Picture 36" descr="Tv screen overlay Vectors &amp; Illustrations for Free Download | Freepik">
            <a:extLst>
              <a:ext uri="{FF2B5EF4-FFF2-40B4-BE49-F238E27FC236}">
                <a16:creationId xmlns:a16="http://schemas.microsoft.com/office/drawing/2014/main" id="{55881849-07B2-68E9-C53F-39EF6F5E81E8}"/>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2555312" y="4348243"/>
            <a:ext cx="15935291" cy="980240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38" name="Picture 37" descr="Tv screen overlay Vectors &amp; Illustrations for Free Download | Freepik">
            <a:extLst>
              <a:ext uri="{FF2B5EF4-FFF2-40B4-BE49-F238E27FC236}">
                <a16:creationId xmlns:a16="http://schemas.microsoft.com/office/drawing/2014/main" id="{F1127E24-C7C3-8D6D-DC45-32E5FDDC3835}"/>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2484008" y="1589806"/>
            <a:ext cx="9244619" cy="152030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Tv screen overlay Vectors &amp; Illustrations for Free Download | Freepik">
            <a:extLst>
              <a:ext uri="{FF2B5EF4-FFF2-40B4-BE49-F238E27FC236}">
                <a16:creationId xmlns:a16="http://schemas.microsoft.com/office/drawing/2014/main" id="{1F1B7784-F4F0-DDFB-36C1-9232A6D1533A}"/>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22485593" y="11991292"/>
            <a:ext cx="9244619" cy="152030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Tv screen overlay Vectors &amp; Illustrations for Free Download | Freepik">
            <a:extLst>
              <a:ext uri="{FF2B5EF4-FFF2-40B4-BE49-F238E27FC236}">
                <a16:creationId xmlns:a16="http://schemas.microsoft.com/office/drawing/2014/main" id="{38AB352A-00BE-5F8D-3354-62E0FC81B9BA}"/>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5789299" y="18155525"/>
            <a:ext cx="15935291" cy="9757823"/>
          </a:xfrm>
          <a:prstGeom prst="trapezoid">
            <a:avLst>
              <a:gd name="adj" fmla="val 29674"/>
            </a:avLst>
          </a:prstGeom>
          <a:noFill/>
          <a:extLst>
            <a:ext uri="{909E8E84-426E-40DD-AFC4-6F175D3DCCD1}">
              <a14:hiddenFill xmlns:a14="http://schemas.microsoft.com/office/drawing/2010/main">
                <a:solidFill>
                  <a:srgbClr val="FFFFFF"/>
                </a:solidFill>
              </a14:hiddenFill>
            </a:ext>
          </a:extLst>
        </p:spPr>
      </p:pic>
      <p:pic>
        <p:nvPicPr>
          <p:cNvPr id="58" name="Picture 57" descr="Tv screen overlay Vectors &amp; Illustrations for Free Download | Freepik">
            <a:extLst>
              <a:ext uri="{FF2B5EF4-FFF2-40B4-BE49-F238E27FC236}">
                <a16:creationId xmlns:a16="http://schemas.microsoft.com/office/drawing/2014/main" id="{2B8A0944-BE03-E948-A66F-9372DAF207CB}"/>
              </a:ext>
            </a:extLst>
          </p:cNvPr>
          <p:cNvPicPr>
            <a:picLocks noChangeAspect="1" noChangeArrowheads="1"/>
          </p:cNvPicPr>
          <p:nvPr/>
        </p:nvPicPr>
        <p:blipFill>
          <a:blip r:embed="rId27">
            <a:alphaModFix amt="26000"/>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32326775" y="18572937"/>
            <a:ext cx="16375277" cy="9480520"/>
          </a:xfrm>
          <a:prstGeom prst="trapezoid">
            <a:avLst>
              <a:gd name="adj" fmla="val 32616"/>
            </a:avLst>
          </a:prstGeom>
          <a:noFill/>
          <a:extLst>
            <a:ext uri="{909E8E84-426E-40DD-AFC4-6F175D3DCCD1}">
              <a14:hiddenFill xmlns:a14="http://schemas.microsoft.com/office/drawing/2010/main">
                <a:solidFill>
                  <a:srgbClr val="FFFFFF"/>
                </a:solidFill>
              </a14:hiddenFill>
            </a:ext>
          </a:extLst>
        </p:spPr>
      </p:pic>
      <p:sp>
        <p:nvSpPr>
          <p:cNvPr id="3114" name="Oval 3113">
            <a:extLst>
              <a:ext uri="{FF2B5EF4-FFF2-40B4-BE49-F238E27FC236}">
                <a16:creationId xmlns:a16="http://schemas.microsoft.com/office/drawing/2014/main" id="{1BCBE03E-2BCA-4E0A-8251-85F2ED42A29E}"/>
              </a:ext>
            </a:extLst>
          </p:cNvPr>
          <p:cNvSpPr/>
          <p:nvPr/>
        </p:nvSpPr>
        <p:spPr>
          <a:xfrm>
            <a:off x="8127334" y="22085928"/>
            <a:ext cx="38482029" cy="11083645"/>
          </a:xfrm>
          <a:prstGeom prst="ellipse">
            <a:avLst/>
          </a:prstGeom>
          <a:solidFill>
            <a:srgbClr val="302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9" name="TextBox 3148">
            <a:extLst>
              <a:ext uri="{FF2B5EF4-FFF2-40B4-BE49-F238E27FC236}">
                <a16:creationId xmlns:a16="http://schemas.microsoft.com/office/drawing/2014/main" id="{AC161DE3-3435-FCB9-71F6-67FAF33CAE99}"/>
              </a:ext>
            </a:extLst>
          </p:cNvPr>
          <p:cNvSpPr txBox="1"/>
          <p:nvPr/>
        </p:nvSpPr>
        <p:spPr>
          <a:xfrm>
            <a:off x="687268" y="13336281"/>
            <a:ext cx="6837039" cy="707886"/>
          </a:xfrm>
          <a:prstGeom prst="rect">
            <a:avLst/>
          </a:prstGeom>
          <a:noFill/>
        </p:spPr>
        <p:txBody>
          <a:bodyPr wrap="square" rtlCol="0">
            <a:spAutoFit/>
          </a:bodyPr>
          <a:lstStyle/>
          <a:p>
            <a:r>
              <a:rPr lang="en-US" sz="4000" dirty="0">
                <a:solidFill>
                  <a:srgbClr val="404040"/>
                </a:solidFill>
                <a:latin typeface="Alpenkreuzer" panose="02000500000000000000" pitchFamily="2" charset="0"/>
              </a:rPr>
              <a:t>A PARADOX</a:t>
            </a:r>
          </a:p>
        </p:txBody>
      </p:sp>
      <p:sp>
        <p:nvSpPr>
          <p:cNvPr id="19" name="Content Placeholder 2">
            <a:extLst>
              <a:ext uri="{FF2B5EF4-FFF2-40B4-BE49-F238E27FC236}">
                <a16:creationId xmlns:a16="http://schemas.microsoft.com/office/drawing/2014/main" id="{955D737B-68E3-AC53-6D48-48AD1CEBB893}"/>
              </a:ext>
            </a:extLst>
          </p:cNvPr>
          <p:cNvSpPr txBox="1">
            <a:spLocks/>
          </p:cNvSpPr>
          <p:nvPr/>
        </p:nvSpPr>
        <p:spPr>
          <a:xfrm>
            <a:off x="21841496" y="15804929"/>
            <a:ext cx="9785731" cy="5934754"/>
          </a:xfrm>
          <a:prstGeom prst="rect">
            <a:avLst/>
          </a:prstGeom>
        </p:spPr>
        <p:txBody>
          <a:bodyPr>
            <a:normAutofit/>
          </a:bodyPr>
          <a:lst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a:lstStyle>
          <a:p>
            <a:pPr algn="ctr"/>
            <a:r>
              <a:rPr lang="en-US" sz="6500" dirty="0">
                <a:solidFill>
                  <a:srgbClr val="F0F0F0"/>
                </a:solidFill>
                <a:latin typeface="Bahnschrift SemiBold Condensed" panose="020B0502040204020203" pitchFamily="34" charset="0"/>
              </a:rPr>
              <a:t>Instagram Feed: Looks</a:t>
            </a:r>
          </a:p>
          <a:p>
            <a:pPr algn="ctr"/>
            <a:r>
              <a:rPr lang="en-US" sz="6500" dirty="0">
                <a:solidFill>
                  <a:srgbClr val="F0F0F0"/>
                </a:solidFill>
                <a:latin typeface="Bahnschrift SemiBold Condensed" panose="020B0502040204020203" pitchFamily="34" charset="0"/>
              </a:rPr>
              <a:t>Spotify: Music taste</a:t>
            </a:r>
          </a:p>
          <a:p>
            <a:pPr algn="ctr"/>
            <a:r>
              <a:rPr lang="en-US" sz="6500" dirty="0">
                <a:solidFill>
                  <a:srgbClr val="F0F0F0"/>
                </a:solidFill>
                <a:latin typeface="Bahnschrift SemiBold Condensed" panose="020B0502040204020203" pitchFamily="34" charset="0"/>
              </a:rPr>
              <a:t>Pinterest: Interest </a:t>
            </a:r>
          </a:p>
          <a:p>
            <a:pPr algn="ctr"/>
            <a:r>
              <a:rPr lang="en-US" sz="6500" dirty="0">
                <a:solidFill>
                  <a:srgbClr val="F0F0F0"/>
                </a:solidFill>
                <a:latin typeface="Bahnschrift SemiBold Condensed" panose="020B0502040204020203" pitchFamily="34" charset="0"/>
              </a:rPr>
              <a:t>Twitter: Your words</a:t>
            </a:r>
          </a:p>
        </p:txBody>
      </p:sp>
      <p:sp>
        <p:nvSpPr>
          <p:cNvPr id="3138" name="TextBox 3137">
            <a:extLst>
              <a:ext uri="{FF2B5EF4-FFF2-40B4-BE49-F238E27FC236}">
                <a16:creationId xmlns:a16="http://schemas.microsoft.com/office/drawing/2014/main" id="{6DEE54A9-FE66-4D1D-922D-D28F20484E65}"/>
              </a:ext>
            </a:extLst>
          </p:cNvPr>
          <p:cNvSpPr txBox="1"/>
          <p:nvPr/>
        </p:nvSpPr>
        <p:spPr>
          <a:xfrm>
            <a:off x="8868990" y="18165184"/>
            <a:ext cx="9270452" cy="4093428"/>
          </a:xfrm>
          <a:prstGeom prst="rect">
            <a:avLst/>
          </a:prstGeom>
          <a:noFill/>
          <a:scene3d>
            <a:camera prst="perspectiveLeft">
              <a:rot lat="0" lon="900000" rev="0"/>
            </a:camera>
            <a:lightRig rig="threePt" dir="t"/>
          </a:scene3d>
        </p:spPr>
        <p:txBody>
          <a:bodyPr wrap="square">
            <a:spAutoFit/>
          </a:bodyPr>
          <a:lstStyle/>
          <a:p>
            <a:pPr algn="ctr"/>
            <a:r>
              <a:rPr lang="en-US" sz="6500" dirty="0">
                <a:solidFill>
                  <a:srgbClr val="F0F0F0"/>
                </a:solidFill>
                <a:latin typeface="Bahnschrift SemiBold Condensed" panose="020B0502040204020203" pitchFamily="34" charset="0"/>
              </a:rPr>
              <a:t>Self-mythologizing: the act of creating or promoting larger-than-life image of oneself</a:t>
            </a:r>
          </a:p>
          <a:p>
            <a:endParaRPr lang="en-US" sz="6500" dirty="0"/>
          </a:p>
        </p:txBody>
      </p:sp>
      <p:sp>
        <p:nvSpPr>
          <p:cNvPr id="3140" name="TextBox 3139">
            <a:extLst>
              <a:ext uri="{FF2B5EF4-FFF2-40B4-BE49-F238E27FC236}">
                <a16:creationId xmlns:a16="http://schemas.microsoft.com/office/drawing/2014/main" id="{79688670-3D55-3AE8-1D18-B2BAC0562D93}"/>
              </a:ext>
            </a:extLst>
          </p:cNvPr>
          <p:cNvSpPr txBox="1"/>
          <p:nvPr/>
        </p:nvSpPr>
        <p:spPr>
          <a:xfrm>
            <a:off x="20828529" y="7336531"/>
            <a:ext cx="12855419" cy="3093154"/>
          </a:xfrm>
          <a:prstGeom prst="rect">
            <a:avLst/>
          </a:prstGeom>
          <a:noFill/>
        </p:spPr>
        <p:txBody>
          <a:bodyPr wrap="square">
            <a:spAutoFit/>
          </a:bodyPr>
          <a:lstStyle/>
          <a:p>
            <a:pPr algn="ctr"/>
            <a:r>
              <a:rPr lang="en-US" sz="6500" dirty="0">
                <a:solidFill>
                  <a:srgbClr val="F0F0F0"/>
                </a:solidFill>
                <a:latin typeface="Bahnschrift SemiBold Condensed" panose="020B0502040204020203" pitchFamily="34" charset="0"/>
              </a:rPr>
              <a:t>Online we are reduced to a pixelized version of ourselves- a 2D profile picture across social media platforms</a:t>
            </a:r>
          </a:p>
        </p:txBody>
      </p:sp>
      <p:sp>
        <p:nvSpPr>
          <p:cNvPr id="3143" name="TextBox 3142">
            <a:extLst>
              <a:ext uri="{FF2B5EF4-FFF2-40B4-BE49-F238E27FC236}">
                <a16:creationId xmlns:a16="http://schemas.microsoft.com/office/drawing/2014/main" id="{6994B21E-EBFC-F66A-21D8-128664793059}"/>
              </a:ext>
            </a:extLst>
          </p:cNvPr>
          <p:cNvSpPr txBox="1"/>
          <p:nvPr/>
        </p:nvSpPr>
        <p:spPr>
          <a:xfrm rot="641977">
            <a:off x="36732536" y="17857331"/>
            <a:ext cx="5158758" cy="1092607"/>
          </a:xfrm>
          <a:prstGeom prst="rect">
            <a:avLst/>
          </a:prstGeom>
          <a:noFill/>
          <a:scene3d>
            <a:camera prst="perspectiveRight"/>
            <a:lightRig rig="threePt" dir="t"/>
          </a:scene3d>
        </p:spPr>
        <p:txBody>
          <a:bodyPr wrap="square">
            <a:spAutoFit/>
            <a:scene3d>
              <a:camera prst="perspectiveRight">
                <a:rot lat="0" lon="1199990" rev="0"/>
              </a:camera>
              <a:lightRig rig="threePt" dir="t"/>
            </a:scene3d>
          </a:bodyPr>
          <a:lstStyle/>
          <a:p>
            <a:pPr algn="ctr"/>
            <a:r>
              <a:rPr lang="en-US" sz="6500" dirty="0">
                <a:solidFill>
                  <a:srgbClr val="F0F0F0"/>
                </a:solidFill>
                <a:latin typeface="Bahnschrift SemiBold Condensed" panose="020B0502040204020203" pitchFamily="34" charset="0"/>
              </a:rPr>
              <a:t>Forced or Natural </a:t>
            </a:r>
          </a:p>
        </p:txBody>
      </p:sp>
      <p:pic>
        <p:nvPicPr>
          <p:cNvPr id="3" name="Picture 4">
            <a:extLst>
              <a:ext uri="{FF2B5EF4-FFF2-40B4-BE49-F238E27FC236}">
                <a16:creationId xmlns:a16="http://schemas.microsoft.com/office/drawing/2014/main" id="{12008861-8109-9673-6E67-5973557CDDFF}"/>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334717" y="3138828"/>
            <a:ext cx="10734456" cy="12023253"/>
          </a:xfrm>
          <a:prstGeom prst="rect">
            <a:avLst/>
          </a:prstGeom>
          <a:noFill/>
          <a:scene3d>
            <a:camera prst="perspectiveRight">
              <a:rot lat="0" lon="19799998" rev="0"/>
            </a:camera>
            <a:lightRig rig="threePt" dir="t"/>
          </a:scene3d>
          <a:extLst>
            <a:ext uri="{909E8E84-426E-40DD-AFC4-6F175D3DCCD1}">
              <a14:hiddenFill xmlns:a14="http://schemas.microsoft.com/office/drawing/2010/main">
                <a:solidFill>
                  <a:srgbClr val="FFFFFF"/>
                </a:solidFill>
              </a14:hiddenFill>
            </a:ext>
          </a:extLst>
        </p:spPr>
      </p:pic>
      <p:pic>
        <p:nvPicPr>
          <p:cNvPr id="3137" name="Picture 14">
            <a:extLst>
              <a:ext uri="{FF2B5EF4-FFF2-40B4-BE49-F238E27FC236}">
                <a16:creationId xmlns:a16="http://schemas.microsoft.com/office/drawing/2014/main" id="{92DC17BC-CD34-C7CE-48BE-B1615AAA4D3C}"/>
              </a:ext>
            </a:extLst>
          </p:cNvPr>
          <p:cNvPicPr>
            <a:picLocks noChangeAspect="1" noChangeArrowheads="1"/>
          </p:cNvPicPr>
          <p:nvPr/>
        </p:nvPicPr>
        <p:blipFill>
          <a:blip r:embed="rId31">
            <a:duotone>
              <a:prstClr val="black"/>
              <a:schemeClr val="accent1">
                <a:tint val="45000"/>
                <a:satMod val="400000"/>
              </a:schemeClr>
            </a:duotone>
            <a:extLst>
              <a:ext uri="{BEBA8EAE-BF5A-486C-A8C5-ECC9F3942E4B}">
                <a14:imgProps xmlns:a14="http://schemas.microsoft.com/office/drawing/2010/main">
                  <a14:imgLayer r:embed="rId32">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515146" y="3223270"/>
            <a:ext cx="11370197" cy="12056626"/>
          </a:xfrm>
          <a:prstGeom prst="rect">
            <a:avLst/>
          </a:prstGeom>
          <a:noFill/>
          <a:scene3d>
            <a:camera prst="perspectiveLeft">
              <a:rot lat="0" lon="21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38" grpId="0"/>
      <p:bldP spid="3140" grpId="0"/>
      <p:bldP spid="314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9445</TotalTime>
  <Words>2337</Words>
  <Application>Microsoft Office PowerPoint</Application>
  <PresentationFormat>Custom</PresentationFormat>
  <Paragraphs>755</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Eastern Florida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PERCIEVED THEREFORE I AM: Dystopian Narratives, self-COMMODIFICATION, and GEN Z’S 21ST CENTURY PERCEPTION OF individualism</dc:title>
  <dc:creator>Victoria Jackson</dc:creator>
  <cp:lastModifiedBy>Victoria Jackson</cp:lastModifiedBy>
  <cp:revision>5</cp:revision>
  <dcterms:created xsi:type="dcterms:W3CDTF">2024-02-08T17:35:30Z</dcterms:created>
  <dcterms:modified xsi:type="dcterms:W3CDTF">2024-03-23T18:24:20Z</dcterms:modified>
</cp:coreProperties>
</file>